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Varela Round"/>
      <p:regular r:id="rId56"/>
    </p:embeddedFont>
    <p:embeddedFont>
      <p:font typeface="Ruge Boogie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gWK69+umlnpOTAvVT7nVvtf74p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RugeBoogie-regular.fntdata"/><Relationship Id="rId12" Type="http://schemas.openxmlformats.org/officeDocument/2006/relationships/slide" Target="slides/slide6.xml"/><Relationship Id="rId56" Type="http://schemas.openxmlformats.org/officeDocument/2006/relationships/font" Target="fonts/VarelaRoun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th-TH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ca7db520b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6ca7db520b_1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" name="Google Shape;73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4" name="Google Shape;76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9" name="Google Shape;88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6ca7db52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7" name="Google Shape;997;g6ca7db520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7" name="Google Shape;100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6ca7db520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2" name="Google Shape;1022;g6ca7db520b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6ca7db52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0" name="Google Shape;1040;g6ca7db520b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7" name="Google Shape;10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6ca7db520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3" name="Google Shape;1083;g6ca7db520b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6cadb2cf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9" name="Google Shape;1089;g6cadb2cf41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6cadb2cf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4" name="Google Shape;1094;g6cadb2cf41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6cadb2cf4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9" name="Google Shape;1099;g6cadb2cf41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cadb2cf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4" name="Google Shape;1104;g6cadb2cf4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6ca7db520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0" name="Google Shape;1110;g6ca7db520b_2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6ca7db520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g6ca7db520b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6cadb2cf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0" name="Google Shape;1120;g6cadb2cf41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6cadb2cf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6" name="Google Shape;1126;g6cadb2cf41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6cadb2cf4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1" name="Google Shape;1131;g6cadb2cf41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cadb2cf4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6" name="Google Shape;1136;g6cadb2cf41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6ca7db520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1" name="Google Shape;1141;g6ca7db520b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6ca7db520b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9" name="Google Shape;1249;g6ca7db520b_1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ca7db520b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9" name="Google Shape;1259;g6ca7db520b_1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760d6b2f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7" name="Google Shape;1267;g760d6b2fd3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6ca7db520b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g6ca7db520b_1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6ca7db520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3" name="Google Shape;1283;g6ca7db520b_2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760d6b2f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g760d6b2fd3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9" name="Google Shape;129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6cadb2cf4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4" name="Google Shape;1304;g6cadb2cf41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2649293" y="1563638"/>
            <a:ext cx="3845416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2" type="body"/>
          </p:nvPr>
        </p:nvSpPr>
        <p:spPr>
          <a:xfrm>
            <a:off x="2649145" y="2634232"/>
            <a:ext cx="3845416" cy="799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27"/>
          <p:cNvGrpSpPr/>
          <p:nvPr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14" name="Google Shape;14;p27"/>
            <p:cNvSpPr/>
            <p:nvPr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7"/>
            <p:cNvSpPr/>
            <p:nvPr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6;p27"/>
            <p:cNvCxnSpPr/>
            <p:nvPr/>
          </p:nvCxnSpPr>
          <p:spPr>
            <a:xfrm>
              <a:off x="4572000" y="548680"/>
              <a:ext cx="0" cy="72008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7"/>
            <p:cNvCxnSpPr/>
            <p:nvPr/>
          </p:nvCxnSpPr>
          <p:spPr>
            <a:xfrm>
              <a:off x="4572000" y="5607528"/>
              <a:ext cx="0" cy="72008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7"/>
            <p:cNvCxnSpPr/>
            <p:nvPr/>
          </p:nvCxnSpPr>
          <p:spPr>
            <a:xfrm>
              <a:off x="6732240" y="3429000"/>
              <a:ext cx="792088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7"/>
            <p:cNvCxnSpPr/>
            <p:nvPr/>
          </p:nvCxnSpPr>
          <p:spPr>
            <a:xfrm>
              <a:off x="1619672" y="3429000"/>
              <a:ext cx="792088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27"/>
            <p:cNvCxnSpPr/>
            <p:nvPr/>
          </p:nvCxnSpPr>
          <p:spPr>
            <a:xfrm flipH="1" rot="10800000">
              <a:off x="6156176" y="2378312"/>
              <a:ext cx="792088" cy="33060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7"/>
            <p:cNvCxnSpPr/>
            <p:nvPr/>
          </p:nvCxnSpPr>
          <p:spPr>
            <a:xfrm flipH="1" rot="10800000">
              <a:off x="5431496" y="1124744"/>
              <a:ext cx="432048" cy="79208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7"/>
            <p:cNvCxnSpPr/>
            <p:nvPr/>
          </p:nvCxnSpPr>
          <p:spPr>
            <a:xfrm>
              <a:off x="3094136" y="1131624"/>
              <a:ext cx="613768" cy="78520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27"/>
            <p:cNvCxnSpPr/>
            <p:nvPr/>
          </p:nvCxnSpPr>
          <p:spPr>
            <a:xfrm>
              <a:off x="2195736" y="2090992"/>
              <a:ext cx="898400" cy="49224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27"/>
            <p:cNvCxnSpPr/>
            <p:nvPr/>
          </p:nvCxnSpPr>
          <p:spPr>
            <a:xfrm flipH="1" rot="10800000">
              <a:off x="3180984" y="4941168"/>
              <a:ext cx="526920" cy="57606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7"/>
            <p:cNvCxnSpPr/>
            <p:nvPr/>
          </p:nvCxnSpPr>
          <p:spPr>
            <a:xfrm flipH="1" rot="10800000">
              <a:off x="2456304" y="4329100"/>
              <a:ext cx="637832" cy="39604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7"/>
            <p:cNvCxnSpPr/>
            <p:nvPr/>
          </p:nvCxnSpPr>
          <p:spPr>
            <a:xfrm>
              <a:off x="5979584" y="4142812"/>
              <a:ext cx="968680" cy="51032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27"/>
            <p:cNvCxnSpPr/>
            <p:nvPr/>
          </p:nvCxnSpPr>
          <p:spPr>
            <a:xfrm>
              <a:off x="5431496" y="4875464"/>
              <a:ext cx="490068" cy="73206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Images and Contents Layout">
  <p:cSld name="4_Images and Contents Layou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/>
          <p:nvPr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3"/>
          <p:cNvSpPr/>
          <p:nvPr>
            <p:ph idx="2" type="pic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3"/>
          <p:cNvSpPr/>
          <p:nvPr>
            <p:ph idx="3" type="pic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/>
          <p:nvPr>
            <p:ph idx="4" type="pic"/>
          </p:nvPr>
        </p:nvSpPr>
        <p:spPr>
          <a:xfrm>
            <a:off x="2298953" y="699542"/>
            <a:ext cx="2286000" cy="187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/>
          <p:nvPr>
            <p:ph idx="5" type="pic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asic Layout">
  <p:cSld name="4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8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38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/>
          <p:nvPr>
            <p:ph idx="1" type="body"/>
          </p:nvPr>
        </p:nvSpPr>
        <p:spPr>
          <a:xfrm>
            <a:off x="467544" y="195486"/>
            <a:ext cx="842493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39"/>
          <p:cNvSpPr txBox="1"/>
          <p:nvPr>
            <p:ph idx="2" type="body"/>
          </p:nvPr>
        </p:nvSpPr>
        <p:spPr>
          <a:xfrm>
            <a:off x="467544" y="771550"/>
            <a:ext cx="842493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0"/>
          <p:cNvSpPr txBox="1"/>
          <p:nvPr>
            <p:ph idx="1" type="body"/>
          </p:nvPr>
        </p:nvSpPr>
        <p:spPr>
          <a:xfrm>
            <a:off x="0" y="18062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and Contents Layout">
  <p:cSld name="Images and Contents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1"/>
          <p:cNvSpPr/>
          <p:nvPr>
            <p:ph idx="2" type="pic"/>
          </p:nvPr>
        </p:nvSpPr>
        <p:spPr>
          <a:xfrm>
            <a:off x="533116" y="843558"/>
            <a:ext cx="8077768" cy="21602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41"/>
          <p:cNvSpPr/>
          <p:nvPr>
            <p:ph idx="3" type="pic"/>
          </p:nvPr>
        </p:nvSpPr>
        <p:spPr>
          <a:xfrm>
            <a:off x="4031416" y="2475359"/>
            <a:ext cx="1062118" cy="1062118"/>
          </a:xfrm>
          <a:prstGeom prst="ellipse">
            <a:avLst/>
          </a:prstGeom>
          <a:solidFill>
            <a:srgbClr val="F2F2F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41"/>
          <p:cNvSpPr txBox="1"/>
          <p:nvPr>
            <p:ph idx="1" type="body"/>
          </p:nvPr>
        </p:nvSpPr>
        <p:spPr>
          <a:xfrm>
            <a:off x="0" y="18062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mages and Contents Layout">
  <p:cSld name="1_Images and Contents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/>
          <p:nvPr/>
        </p:nvSpPr>
        <p:spPr>
          <a:xfrm>
            <a:off x="6012160" y="0"/>
            <a:ext cx="313184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2"/>
          <p:cNvSpPr/>
          <p:nvPr>
            <p:ph idx="2" type="pic"/>
          </p:nvPr>
        </p:nvSpPr>
        <p:spPr>
          <a:xfrm>
            <a:off x="3131840" y="0"/>
            <a:ext cx="288032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Images and Contents Layout">
  <p:cSld name="2_Images and Contents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3"/>
          <p:cNvSpPr/>
          <p:nvPr/>
        </p:nvSpPr>
        <p:spPr>
          <a:xfrm>
            <a:off x="8244000" y="0"/>
            <a:ext cx="90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3"/>
          <p:cNvSpPr/>
          <p:nvPr>
            <p:ph idx="2" type="pic"/>
          </p:nvPr>
        </p:nvSpPr>
        <p:spPr>
          <a:xfrm>
            <a:off x="5811908" y="0"/>
            <a:ext cx="2448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43"/>
          <p:cNvSpPr/>
          <p:nvPr>
            <p:ph idx="3" type="pic"/>
          </p:nvPr>
        </p:nvSpPr>
        <p:spPr>
          <a:xfrm>
            <a:off x="2477595" y="0"/>
            <a:ext cx="2448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43"/>
          <p:cNvSpPr/>
          <p:nvPr/>
        </p:nvSpPr>
        <p:spPr>
          <a:xfrm>
            <a:off x="4916268" y="0"/>
            <a:ext cx="900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Images and Contents Layout">
  <p:cSld name="3_Images and Contents Layou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4"/>
          <p:cNvSpPr/>
          <p:nvPr>
            <p:ph idx="2" type="pic"/>
          </p:nvPr>
        </p:nvSpPr>
        <p:spPr>
          <a:xfrm>
            <a:off x="429444" y="915566"/>
            <a:ext cx="4104456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44"/>
          <p:cNvSpPr/>
          <p:nvPr>
            <p:ph idx="3" type="pic"/>
          </p:nvPr>
        </p:nvSpPr>
        <p:spPr>
          <a:xfrm>
            <a:off x="4644008" y="915566"/>
            <a:ext cx="4104456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44"/>
          <p:cNvSpPr/>
          <p:nvPr>
            <p:ph idx="4" type="pic"/>
          </p:nvPr>
        </p:nvSpPr>
        <p:spPr>
          <a:xfrm>
            <a:off x="429444" y="2912740"/>
            <a:ext cx="4104456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44"/>
          <p:cNvSpPr txBox="1"/>
          <p:nvPr>
            <p:ph idx="1" type="body"/>
          </p:nvPr>
        </p:nvSpPr>
        <p:spPr>
          <a:xfrm>
            <a:off x="0" y="18062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44"/>
          <p:cNvSpPr/>
          <p:nvPr/>
        </p:nvSpPr>
        <p:spPr>
          <a:xfrm>
            <a:off x="4644464" y="2912740"/>
            <a:ext cx="4104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Images and Contents Layout">
  <p:cSld name="5_Images and Contents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5"/>
          <p:cNvSpPr/>
          <p:nvPr>
            <p:ph idx="2" type="pic"/>
          </p:nvPr>
        </p:nvSpPr>
        <p:spPr>
          <a:xfrm>
            <a:off x="323528" y="248444"/>
            <a:ext cx="3294112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45"/>
          <p:cNvSpPr/>
          <p:nvPr>
            <p:ph idx="3" type="pic"/>
          </p:nvPr>
        </p:nvSpPr>
        <p:spPr>
          <a:xfrm>
            <a:off x="3671560" y="1832620"/>
            <a:ext cx="151200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45"/>
          <p:cNvSpPr/>
          <p:nvPr>
            <p:ph idx="4" type="pic"/>
          </p:nvPr>
        </p:nvSpPr>
        <p:spPr>
          <a:xfrm>
            <a:off x="2105640" y="3416796"/>
            <a:ext cx="307792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45"/>
          <p:cNvSpPr/>
          <p:nvPr>
            <p:ph idx="5" type="pic"/>
          </p:nvPr>
        </p:nvSpPr>
        <p:spPr>
          <a:xfrm>
            <a:off x="323528" y="1832620"/>
            <a:ext cx="1728192" cy="3096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45"/>
          <p:cNvSpPr/>
          <p:nvPr>
            <p:ph idx="6" type="pic"/>
          </p:nvPr>
        </p:nvSpPr>
        <p:spPr>
          <a:xfrm>
            <a:off x="2105640" y="1832049"/>
            <a:ext cx="151200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45"/>
          <p:cNvSpPr/>
          <p:nvPr>
            <p:ph idx="7" type="pic"/>
          </p:nvPr>
        </p:nvSpPr>
        <p:spPr>
          <a:xfrm>
            <a:off x="3671560" y="248444"/>
            <a:ext cx="1512000" cy="15121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Basic Layout">
  <p:cSld name="6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6"/>
          <p:cNvSpPr txBox="1"/>
          <p:nvPr>
            <p:ph idx="1" type="body"/>
          </p:nvPr>
        </p:nvSpPr>
        <p:spPr>
          <a:xfrm>
            <a:off x="467544" y="195486"/>
            <a:ext cx="842493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46"/>
          <p:cNvSpPr txBox="1"/>
          <p:nvPr>
            <p:ph idx="2" type="body"/>
          </p:nvPr>
        </p:nvSpPr>
        <p:spPr>
          <a:xfrm>
            <a:off x="467544" y="771550"/>
            <a:ext cx="842493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129" name="Google Shape;1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5896" y="1019175"/>
            <a:ext cx="6011911" cy="305775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6"/>
          <p:cNvSpPr/>
          <p:nvPr>
            <p:ph idx="3" type="pic"/>
          </p:nvPr>
        </p:nvSpPr>
        <p:spPr>
          <a:xfrm>
            <a:off x="5283453" y="1415430"/>
            <a:ext cx="2834003" cy="21142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27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p37"/>
          <p:cNvGrpSpPr/>
          <p:nvPr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31" name="Google Shape;31;p37"/>
            <p:cNvSpPr/>
            <p:nvPr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" name="Google Shape;33;p37"/>
            <p:cNvCxnSpPr/>
            <p:nvPr/>
          </p:nvCxnSpPr>
          <p:spPr>
            <a:xfrm>
              <a:off x="4572000" y="548680"/>
              <a:ext cx="0" cy="72008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37"/>
            <p:cNvCxnSpPr/>
            <p:nvPr/>
          </p:nvCxnSpPr>
          <p:spPr>
            <a:xfrm>
              <a:off x="4572000" y="5607528"/>
              <a:ext cx="0" cy="72008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37"/>
            <p:cNvCxnSpPr/>
            <p:nvPr/>
          </p:nvCxnSpPr>
          <p:spPr>
            <a:xfrm>
              <a:off x="6732240" y="3429000"/>
              <a:ext cx="792088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" name="Google Shape;36;p37"/>
            <p:cNvCxnSpPr/>
            <p:nvPr/>
          </p:nvCxnSpPr>
          <p:spPr>
            <a:xfrm>
              <a:off x="1619672" y="3429000"/>
              <a:ext cx="792088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" name="Google Shape;37;p37"/>
            <p:cNvCxnSpPr/>
            <p:nvPr/>
          </p:nvCxnSpPr>
          <p:spPr>
            <a:xfrm flipH="1" rot="10800000">
              <a:off x="6156176" y="2378312"/>
              <a:ext cx="792088" cy="33060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37"/>
            <p:cNvCxnSpPr/>
            <p:nvPr/>
          </p:nvCxnSpPr>
          <p:spPr>
            <a:xfrm flipH="1" rot="10800000">
              <a:off x="5431496" y="1124744"/>
              <a:ext cx="432048" cy="79208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37"/>
            <p:cNvCxnSpPr/>
            <p:nvPr/>
          </p:nvCxnSpPr>
          <p:spPr>
            <a:xfrm>
              <a:off x="3094136" y="1131624"/>
              <a:ext cx="613768" cy="78520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37"/>
            <p:cNvCxnSpPr/>
            <p:nvPr/>
          </p:nvCxnSpPr>
          <p:spPr>
            <a:xfrm>
              <a:off x="2195736" y="2090992"/>
              <a:ext cx="898400" cy="49224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37"/>
            <p:cNvCxnSpPr/>
            <p:nvPr/>
          </p:nvCxnSpPr>
          <p:spPr>
            <a:xfrm flipH="1" rot="10800000">
              <a:off x="3180984" y="4941168"/>
              <a:ext cx="526920" cy="57606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37"/>
            <p:cNvCxnSpPr/>
            <p:nvPr/>
          </p:nvCxnSpPr>
          <p:spPr>
            <a:xfrm flipH="1" rot="10800000">
              <a:off x="2456304" y="4329100"/>
              <a:ext cx="637832" cy="39604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37"/>
            <p:cNvCxnSpPr/>
            <p:nvPr/>
          </p:nvCxnSpPr>
          <p:spPr>
            <a:xfrm>
              <a:off x="5979584" y="4142812"/>
              <a:ext cx="968680" cy="51032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37"/>
            <p:cNvCxnSpPr/>
            <p:nvPr/>
          </p:nvCxnSpPr>
          <p:spPr>
            <a:xfrm>
              <a:off x="5431496" y="4875464"/>
              <a:ext cx="490068" cy="73206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" name="Google Shape;45;p37"/>
          <p:cNvSpPr txBox="1"/>
          <p:nvPr>
            <p:ph idx="1" type="body"/>
          </p:nvPr>
        </p:nvSpPr>
        <p:spPr>
          <a:xfrm>
            <a:off x="0" y="2105794"/>
            <a:ext cx="9144000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37"/>
          <p:cNvSpPr txBox="1"/>
          <p:nvPr>
            <p:ph idx="2" type="body"/>
          </p:nvPr>
        </p:nvSpPr>
        <p:spPr>
          <a:xfrm>
            <a:off x="-148" y="2681858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Images and Contents Layout">
  <p:cSld name="8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Fullppt\005-PNG이미지\모니터.png" id="132" name="Google Shape;13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247" y="1275606"/>
            <a:ext cx="2526010" cy="2518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ullppt\005-PNG이미지\모니터.png" id="133" name="Google Shape;1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607" y="1275606"/>
            <a:ext cx="2526010" cy="2518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7"/>
          <p:cNvSpPr/>
          <p:nvPr>
            <p:ph idx="2" type="pic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47"/>
          <p:cNvSpPr/>
          <p:nvPr>
            <p:ph idx="3" type="pic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47"/>
          <p:cNvSpPr txBox="1"/>
          <p:nvPr>
            <p:ph idx="1" type="body"/>
          </p:nvPr>
        </p:nvSpPr>
        <p:spPr>
          <a:xfrm>
            <a:off x="467544" y="195486"/>
            <a:ext cx="842493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47"/>
          <p:cNvSpPr txBox="1"/>
          <p:nvPr>
            <p:ph idx="4" type="body"/>
          </p:nvPr>
        </p:nvSpPr>
        <p:spPr>
          <a:xfrm>
            <a:off x="467544" y="771550"/>
            <a:ext cx="842493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Images and Contents Layout">
  <p:cSld name="7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Fullppt\PNG이미지\핸드폰2.png" id="139" name="Google Shape;13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0152" y="1023301"/>
            <a:ext cx="3024336" cy="36624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8"/>
          <p:cNvSpPr/>
          <p:nvPr>
            <p:ph idx="2" type="pic"/>
          </p:nvPr>
        </p:nvSpPr>
        <p:spPr>
          <a:xfrm>
            <a:off x="6687664" y="1164297"/>
            <a:ext cx="1744194" cy="2694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48"/>
          <p:cNvSpPr/>
          <p:nvPr>
            <p:ph idx="3" type="pic"/>
          </p:nvPr>
        </p:nvSpPr>
        <p:spPr>
          <a:xfrm>
            <a:off x="5196830" y="1426241"/>
            <a:ext cx="1744194" cy="2694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48"/>
          <p:cNvSpPr txBox="1"/>
          <p:nvPr>
            <p:ph idx="1" type="body"/>
          </p:nvPr>
        </p:nvSpPr>
        <p:spPr>
          <a:xfrm>
            <a:off x="467544" y="195486"/>
            <a:ext cx="842493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48"/>
          <p:cNvSpPr txBox="1"/>
          <p:nvPr>
            <p:ph idx="4" type="body"/>
          </p:nvPr>
        </p:nvSpPr>
        <p:spPr>
          <a:xfrm>
            <a:off x="467544" y="771550"/>
            <a:ext cx="842493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 sets layout">
  <p:cSld name="icon sets layou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9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6" name="Google Shape;146;p49"/>
          <p:cNvGrpSpPr/>
          <p:nvPr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147" name="Google Shape;147;p49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fmla="val 3968" name="adj"/>
              </a:avLst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9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fmla="val 50000" name="adj"/>
              </a:avLst>
            </a:prstGeom>
            <a:solidFill>
              <a:schemeClr val="lt1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9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1">
                <a:alpha val="2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30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Basic Layout">
  <p:cSld name="5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/>
          <p:nvPr>
            <p:ph idx="2" type="pic"/>
          </p:nvPr>
        </p:nvSpPr>
        <p:spPr>
          <a:xfrm>
            <a:off x="2700934" y="322499"/>
            <a:ext cx="1583034" cy="1385155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36"/>
          <p:cNvSpPr/>
          <p:nvPr>
            <p:ph idx="3" type="pic"/>
          </p:nvPr>
        </p:nvSpPr>
        <p:spPr>
          <a:xfrm>
            <a:off x="2700934" y="1898609"/>
            <a:ext cx="1583034" cy="1385155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36"/>
          <p:cNvSpPr/>
          <p:nvPr>
            <p:ph idx="4" type="pic"/>
          </p:nvPr>
        </p:nvSpPr>
        <p:spPr>
          <a:xfrm>
            <a:off x="2700934" y="3474719"/>
            <a:ext cx="1583034" cy="1385155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idx="1" type="body"/>
          </p:nvPr>
        </p:nvSpPr>
        <p:spPr>
          <a:xfrm>
            <a:off x="2649293" y="1563638"/>
            <a:ext cx="3845416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1"/>
          <p:cNvSpPr txBox="1"/>
          <p:nvPr>
            <p:ph idx="2" type="body"/>
          </p:nvPr>
        </p:nvSpPr>
        <p:spPr>
          <a:xfrm>
            <a:off x="2649145" y="2634232"/>
            <a:ext cx="3845416" cy="799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9" name="Google Shape;59;p31"/>
          <p:cNvGrpSpPr/>
          <p:nvPr/>
        </p:nvGrpSpPr>
        <p:grpSpPr>
          <a:xfrm>
            <a:off x="1944300" y="0"/>
            <a:ext cx="5255402" cy="5143500"/>
            <a:chOff x="1619672" y="548680"/>
            <a:chExt cx="5904656" cy="5778928"/>
          </a:xfrm>
        </p:grpSpPr>
        <p:sp>
          <p:nvSpPr>
            <p:cNvPr id="60" name="Google Shape;60;p31"/>
            <p:cNvSpPr/>
            <p:nvPr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1"/>
            <p:cNvSpPr/>
            <p:nvPr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" name="Google Shape;62;p31"/>
            <p:cNvCxnSpPr/>
            <p:nvPr/>
          </p:nvCxnSpPr>
          <p:spPr>
            <a:xfrm>
              <a:off x="4572000" y="548680"/>
              <a:ext cx="0" cy="72008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31"/>
            <p:cNvCxnSpPr/>
            <p:nvPr/>
          </p:nvCxnSpPr>
          <p:spPr>
            <a:xfrm>
              <a:off x="4572000" y="5607528"/>
              <a:ext cx="0" cy="72008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31"/>
            <p:cNvCxnSpPr/>
            <p:nvPr/>
          </p:nvCxnSpPr>
          <p:spPr>
            <a:xfrm>
              <a:off x="6732240" y="3429000"/>
              <a:ext cx="792088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31"/>
            <p:cNvCxnSpPr/>
            <p:nvPr/>
          </p:nvCxnSpPr>
          <p:spPr>
            <a:xfrm>
              <a:off x="1619672" y="3429000"/>
              <a:ext cx="792088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31"/>
            <p:cNvCxnSpPr/>
            <p:nvPr/>
          </p:nvCxnSpPr>
          <p:spPr>
            <a:xfrm flipH="1" rot="10800000">
              <a:off x="6156176" y="2378312"/>
              <a:ext cx="792088" cy="33060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31"/>
            <p:cNvCxnSpPr/>
            <p:nvPr/>
          </p:nvCxnSpPr>
          <p:spPr>
            <a:xfrm flipH="1" rot="10800000">
              <a:off x="5431496" y="1124744"/>
              <a:ext cx="432048" cy="79208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31"/>
            <p:cNvCxnSpPr/>
            <p:nvPr/>
          </p:nvCxnSpPr>
          <p:spPr>
            <a:xfrm>
              <a:off x="3094136" y="1131624"/>
              <a:ext cx="613768" cy="78520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31"/>
            <p:cNvCxnSpPr/>
            <p:nvPr/>
          </p:nvCxnSpPr>
          <p:spPr>
            <a:xfrm>
              <a:off x="2195736" y="2090992"/>
              <a:ext cx="898400" cy="49224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31"/>
            <p:cNvCxnSpPr/>
            <p:nvPr/>
          </p:nvCxnSpPr>
          <p:spPr>
            <a:xfrm flipH="1" rot="10800000">
              <a:off x="3180984" y="4941168"/>
              <a:ext cx="526920" cy="57606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31"/>
            <p:cNvCxnSpPr/>
            <p:nvPr/>
          </p:nvCxnSpPr>
          <p:spPr>
            <a:xfrm flipH="1" rot="10800000">
              <a:off x="2456304" y="4329100"/>
              <a:ext cx="637832" cy="39604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31"/>
            <p:cNvCxnSpPr/>
            <p:nvPr/>
          </p:nvCxnSpPr>
          <p:spPr>
            <a:xfrm>
              <a:off x="5979584" y="4142812"/>
              <a:ext cx="968680" cy="51032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31"/>
            <p:cNvCxnSpPr/>
            <p:nvPr/>
          </p:nvCxnSpPr>
          <p:spPr>
            <a:xfrm>
              <a:off x="5431496" y="4875464"/>
              <a:ext cx="490068" cy="73206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69411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bg>
      <p:bgPr>
        <a:solidFill>
          <a:schemeClr val="accent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idx="1" type="body"/>
          </p:nvPr>
        </p:nvSpPr>
        <p:spPr>
          <a:xfrm>
            <a:off x="242647" y="21544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i="0" sz="4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asic Layout">
  <p:cSld name="3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/>
          <p:nvPr>
            <p:ph idx="1" type="body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34"/>
          <p:cNvSpPr txBox="1"/>
          <p:nvPr>
            <p:ph idx="2" type="body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Basic Layout">
  <p:cSld name="8_Basic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/>
          <p:nvPr/>
        </p:nvSpPr>
        <p:spPr>
          <a:xfrm>
            <a:off x="1" y="0"/>
            <a:ext cx="421196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2"/>
          <p:cNvSpPr/>
          <p:nvPr>
            <p:ph idx="2" type="pic"/>
          </p:nvPr>
        </p:nvSpPr>
        <p:spPr>
          <a:xfrm>
            <a:off x="3458739" y="385919"/>
            <a:ext cx="1485000" cy="1701000"/>
          </a:xfrm>
          <a:prstGeom prst="rect">
            <a:avLst/>
          </a:prstGeom>
          <a:solidFill>
            <a:srgbClr val="F2F2F2"/>
          </a:solidFill>
          <a:ln cap="flat" cmpd="sng" w="889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2"/>
          <p:cNvSpPr/>
          <p:nvPr>
            <p:ph idx="3" type="pic"/>
          </p:nvPr>
        </p:nvSpPr>
        <p:spPr>
          <a:xfrm>
            <a:off x="5219911" y="385919"/>
            <a:ext cx="1485000" cy="1701000"/>
          </a:xfrm>
          <a:prstGeom prst="rect">
            <a:avLst/>
          </a:prstGeom>
          <a:solidFill>
            <a:srgbClr val="F2F2F2"/>
          </a:solidFill>
          <a:ln cap="flat" cmpd="sng" w="889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32"/>
          <p:cNvSpPr/>
          <p:nvPr>
            <p:ph idx="4" type="pic"/>
          </p:nvPr>
        </p:nvSpPr>
        <p:spPr>
          <a:xfrm>
            <a:off x="6981082" y="385919"/>
            <a:ext cx="1485000" cy="1701000"/>
          </a:xfrm>
          <a:prstGeom prst="rect">
            <a:avLst/>
          </a:prstGeom>
          <a:solidFill>
            <a:srgbClr val="F2F2F2"/>
          </a:solidFill>
          <a:ln cap="flat" cmpd="sng" w="889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2"/>
          <p:cNvSpPr/>
          <p:nvPr>
            <p:ph idx="5" type="pic"/>
          </p:nvPr>
        </p:nvSpPr>
        <p:spPr>
          <a:xfrm>
            <a:off x="3458739" y="2655428"/>
            <a:ext cx="1485000" cy="1701000"/>
          </a:xfrm>
          <a:prstGeom prst="rect">
            <a:avLst/>
          </a:prstGeom>
          <a:solidFill>
            <a:srgbClr val="F2F2F2"/>
          </a:solidFill>
          <a:ln cap="flat" cmpd="sng" w="889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32"/>
          <p:cNvSpPr/>
          <p:nvPr>
            <p:ph idx="6" type="pic"/>
          </p:nvPr>
        </p:nvSpPr>
        <p:spPr>
          <a:xfrm>
            <a:off x="5219911" y="2655428"/>
            <a:ext cx="1485000" cy="1701000"/>
          </a:xfrm>
          <a:prstGeom prst="rect">
            <a:avLst/>
          </a:prstGeom>
          <a:solidFill>
            <a:srgbClr val="F2F2F2"/>
          </a:solidFill>
          <a:ln cap="flat" cmpd="sng" w="889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32"/>
          <p:cNvSpPr/>
          <p:nvPr>
            <p:ph idx="7" type="pic"/>
          </p:nvPr>
        </p:nvSpPr>
        <p:spPr>
          <a:xfrm>
            <a:off x="6981082" y="2655428"/>
            <a:ext cx="1485000" cy="1701000"/>
          </a:xfrm>
          <a:prstGeom prst="rect">
            <a:avLst/>
          </a:prstGeom>
          <a:solidFill>
            <a:srgbClr val="F2F2F2"/>
          </a:solidFill>
          <a:ln cap="flat" cmpd="sng" w="889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64.png"/><Relationship Id="rId7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5.jpg"/><Relationship Id="rId9" Type="http://schemas.openxmlformats.org/officeDocument/2006/relationships/image" Target="../media/image34.jpg"/><Relationship Id="rId5" Type="http://schemas.openxmlformats.org/officeDocument/2006/relationships/image" Target="../media/image42.jpg"/><Relationship Id="rId6" Type="http://schemas.openxmlformats.org/officeDocument/2006/relationships/image" Target="../media/image36.jpg"/><Relationship Id="rId7" Type="http://schemas.openxmlformats.org/officeDocument/2006/relationships/image" Target="../media/image39.jpg"/><Relationship Id="rId8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jpg"/><Relationship Id="rId10" Type="http://schemas.openxmlformats.org/officeDocument/2006/relationships/image" Target="../media/image43.jpg"/><Relationship Id="rId13" Type="http://schemas.openxmlformats.org/officeDocument/2006/relationships/image" Target="../media/image38.jpg"/><Relationship Id="rId12" Type="http://schemas.openxmlformats.org/officeDocument/2006/relationships/image" Target="../media/image44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5.jpg"/><Relationship Id="rId9" Type="http://schemas.openxmlformats.org/officeDocument/2006/relationships/image" Target="../media/image34.jpg"/><Relationship Id="rId15" Type="http://schemas.openxmlformats.org/officeDocument/2006/relationships/image" Target="../media/image45.jpg"/><Relationship Id="rId1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36.jpg"/><Relationship Id="rId7" Type="http://schemas.openxmlformats.org/officeDocument/2006/relationships/image" Target="../media/image39.jpg"/><Relationship Id="rId8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47.png"/><Relationship Id="rId5" Type="http://schemas.openxmlformats.org/officeDocument/2006/relationships/image" Target="../media/image18.png"/><Relationship Id="rId6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68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Relationship Id="rId8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58.png"/><Relationship Id="rId9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Relationship Id="rId8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7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3718"/>
            <a:ext cx="9144000" cy="285978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"/>
          <p:cNvSpPr txBox="1"/>
          <p:nvPr>
            <p:ph idx="1" type="body"/>
          </p:nvPr>
        </p:nvSpPr>
        <p:spPr>
          <a:xfrm>
            <a:off x="2649292" y="2031689"/>
            <a:ext cx="3845416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th-TH"/>
              <a:t> </a:t>
            </a:r>
            <a:r>
              <a:rPr lang="th-TH" sz="5400">
                <a:latin typeface="Ruge Boogie"/>
                <a:ea typeface="Ruge Boogie"/>
                <a:cs typeface="Ruge Boogie"/>
                <a:sym typeface="Ruge Boogie"/>
              </a:rPr>
              <a:t>Princess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None/>
            </a:pPr>
            <a:r>
              <a:rPr lang="th-TH" sz="5400">
                <a:latin typeface="Ruge Boogie"/>
                <a:ea typeface="Ruge Boogie"/>
                <a:cs typeface="Ruge Boogie"/>
                <a:sym typeface="Ruge Boogie"/>
              </a:rPr>
              <a:t>Adventure</a:t>
            </a:r>
            <a:endParaRPr sz="5400">
              <a:latin typeface="Ruge Boogie"/>
              <a:ea typeface="Ruge Boogie"/>
              <a:cs typeface="Ruge Boogie"/>
              <a:sym typeface="Ruge Boogie"/>
            </a:endParaRPr>
          </a:p>
        </p:txBody>
      </p:sp>
      <p:pic>
        <p:nvPicPr>
          <p:cNvPr id="156" name="Google Shape;1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178105">
            <a:off x="5115268" y="1010498"/>
            <a:ext cx="1584176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20688" y="-2999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111810"/>
            <a:ext cx="9144000" cy="203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6"/>
          <p:cNvSpPr/>
          <p:nvPr/>
        </p:nvSpPr>
        <p:spPr>
          <a:xfrm>
            <a:off x="2267744" y="242065"/>
            <a:ext cx="648072" cy="684357"/>
          </a:xfrm>
          <a:prstGeom prst="ellipse">
            <a:avLst/>
          </a:prstGeom>
          <a:solidFill>
            <a:srgbClr val="7F7F7F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6"/>
          <p:cNvSpPr txBox="1"/>
          <p:nvPr>
            <p:ph idx="1" type="body"/>
          </p:nvPr>
        </p:nvSpPr>
        <p:spPr>
          <a:xfrm>
            <a:off x="13094" y="366844"/>
            <a:ext cx="939653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th-TH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 DRAMATIC ELEMENTS</a:t>
            </a:r>
            <a:r>
              <a:rPr lang="th-TH"/>
              <a:t> </a:t>
            </a:r>
            <a:endParaRPr b="1"/>
          </a:p>
        </p:txBody>
      </p:sp>
      <p:sp>
        <p:nvSpPr>
          <p:cNvPr id="423" name="Google Shape;423;p16"/>
          <p:cNvSpPr txBox="1"/>
          <p:nvPr/>
        </p:nvSpPr>
        <p:spPr>
          <a:xfrm>
            <a:off x="296472" y="863534"/>
            <a:ext cx="6192688" cy="4124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Premise: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ผู้เล่นต้องทำการฝ่าด่านตั้งแต่ป่าจนถึงอาณาจักรเพื่อช่วยอาณาจักรจากการยึดครองของเหล่ามอนสเตอร์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Character: 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เจ้าหญิงเค้ก , มอนสเตอร์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Story: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ณ อาณาจักรขนมหวานที่มีเจ้าหญิงเค้กปกครองอยู่ผู้คนในอาณาจักรล้วนอยู่อย่างมีความสุข อาณาจักรแห่งนี้อุดมสมบูรณ์ไปด้วยทรัพยากรที่มีค่ามหาศาลและมีอัญมณีวิเศษ แต่แล้ววันหนึ่งอาณาจักรแห่งนี้ก็ถูกโจมตีโดยมอนสเตอร์เพื่อยึดครองอาณาจักรไป เจ้าหญิงได้หลบหนีเข้าไปในป่าลึกเพื่อรวบรวมอัญมณีและกลับมาต่อสู้กับมอนสเตอร์เพื่อช่วยผู้คนในเมืองและทวงคืนอาณาจักรที่สงบสุขกลับม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th-TH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th-TH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5641" y="0"/>
            <a:ext cx="92656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5656" y="-1244674"/>
            <a:ext cx="849694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2820" y="405628"/>
            <a:ext cx="93376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5095" y="2379564"/>
            <a:ext cx="8509070" cy="478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6ca7db520b_1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363" y="426425"/>
            <a:ext cx="2379125" cy="8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6ca7db520b_1_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238" y="3444275"/>
            <a:ext cx="1450701" cy="14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6ca7db520b_1_153"/>
          <p:cNvSpPr txBox="1"/>
          <p:nvPr/>
        </p:nvSpPr>
        <p:spPr>
          <a:xfrm>
            <a:off x="3042875" y="609250"/>
            <a:ext cx="4000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Unity 2019.1.14f1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6ca7db520b_1_153"/>
          <p:cNvSpPr txBox="1"/>
          <p:nvPr/>
        </p:nvSpPr>
        <p:spPr>
          <a:xfrm>
            <a:off x="3042875" y="3915250"/>
            <a:ext cx="3710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Illustrator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6ca7db520b_1_153"/>
          <p:cNvSpPr txBox="1"/>
          <p:nvPr/>
        </p:nvSpPr>
        <p:spPr>
          <a:xfrm>
            <a:off x="3042875" y="2262250"/>
            <a:ext cx="5395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th-TH" sz="2400"/>
              <a:t>Microsoft visual studio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g6ca7db520b_1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575" y="1697337"/>
            <a:ext cx="1450700" cy="134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20"/>
          <p:cNvGrpSpPr/>
          <p:nvPr/>
        </p:nvGrpSpPr>
        <p:grpSpPr>
          <a:xfrm>
            <a:off x="907715" y="420417"/>
            <a:ext cx="4112841" cy="4594812"/>
            <a:chOff x="8368845" y="2419425"/>
            <a:chExt cx="9253541" cy="10337934"/>
          </a:xfrm>
        </p:grpSpPr>
        <p:sp>
          <p:nvSpPr>
            <p:cNvPr id="444" name="Google Shape;444;p20"/>
            <p:cNvSpPr/>
            <p:nvPr/>
          </p:nvSpPr>
          <p:spPr>
            <a:xfrm flipH="1" rot="-1849715">
              <a:off x="9739524" y="5545205"/>
              <a:ext cx="4372492" cy="6554851"/>
            </a:xfrm>
            <a:custGeom>
              <a:rect b="b" l="l" r="r" t="t"/>
              <a:pathLst>
                <a:path extrusionOk="0" h="3157" w="212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5" name="Google Shape;445;p20"/>
            <p:cNvGrpSpPr/>
            <p:nvPr/>
          </p:nvGrpSpPr>
          <p:grpSpPr>
            <a:xfrm>
              <a:off x="8727865" y="2419425"/>
              <a:ext cx="8894522" cy="6347575"/>
              <a:chOff x="4332422" y="3486970"/>
              <a:chExt cx="8237486" cy="5878683"/>
            </a:xfrm>
          </p:grpSpPr>
          <p:sp>
            <p:nvSpPr>
              <p:cNvPr id="446" name="Google Shape;446;p20"/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rect b="b" l="l" r="r" t="t"/>
                <a:pathLst>
                  <a:path extrusionOk="0" h="7135557" w="4401951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rect b="b" l="l" r="r" t="t"/>
                <a:pathLst>
                  <a:path extrusionOk="0" h="2025229" w="678947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8" name="Google Shape;448;p20"/>
          <p:cNvGrpSpPr/>
          <p:nvPr/>
        </p:nvGrpSpPr>
        <p:grpSpPr>
          <a:xfrm rot="-811757">
            <a:off x="6248033" y="352907"/>
            <a:ext cx="2965430" cy="2719710"/>
            <a:chOff x="8229349" y="1024232"/>
            <a:chExt cx="6684177" cy="6130316"/>
          </a:xfrm>
        </p:grpSpPr>
        <p:grpSp>
          <p:nvGrpSpPr>
            <p:cNvPr id="449" name="Google Shape;449;p20"/>
            <p:cNvGrpSpPr/>
            <p:nvPr/>
          </p:nvGrpSpPr>
          <p:grpSpPr>
            <a:xfrm flipH="1" rot="-1324256">
              <a:off x="9114364" y="4275293"/>
              <a:ext cx="965714" cy="1155036"/>
              <a:chOff x="5704433" y="717502"/>
              <a:chExt cx="7365529" cy="8809481"/>
            </a:xfrm>
          </p:grpSpPr>
          <p:sp>
            <p:nvSpPr>
              <p:cNvPr id="450" name="Google Shape;450;p20"/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rect b="b" l="l" r="r" t="t"/>
                <a:pathLst>
                  <a:path extrusionOk="0" h="438150" w="26670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rect b="b" l="l" r="r" t="t"/>
                <a:pathLst>
                  <a:path extrusionOk="0" h="205332" w="276225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rect b="b" l="l" r="r" t="t"/>
                <a:pathLst>
                  <a:path extrusionOk="0" h="1390650" w="1019175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rect b="b" l="l" r="r" t="t"/>
                <a:pathLst>
                  <a:path extrusionOk="0" h="2171700" w="885825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20"/>
            <p:cNvGrpSpPr/>
            <p:nvPr/>
          </p:nvGrpSpPr>
          <p:grpSpPr>
            <a:xfrm flipH="1" rot="-1324256">
              <a:off x="8479089" y="5341625"/>
              <a:ext cx="1416763" cy="1605575"/>
              <a:chOff x="5365048" y="479821"/>
              <a:chExt cx="8036930" cy="9108010"/>
            </a:xfrm>
          </p:grpSpPr>
          <p:sp>
            <p:nvSpPr>
              <p:cNvPr id="458" name="Google Shape;458;p20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20"/>
            <p:cNvGrpSpPr/>
            <p:nvPr/>
          </p:nvGrpSpPr>
          <p:grpSpPr>
            <a:xfrm flipH="1" rot="-1324256">
              <a:off x="10278521" y="5974428"/>
              <a:ext cx="496268" cy="512648"/>
              <a:chOff x="5365048" y="1982197"/>
              <a:chExt cx="7362621" cy="7605634"/>
            </a:xfrm>
          </p:grpSpPr>
          <p:sp>
            <p:nvSpPr>
              <p:cNvPr id="466" name="Google Shape;466;p20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rect b="b" l="l" r="r" t="t"/>
                <a:pathLst>
                  <a:path extrusionOk="0" h="1036087" w="675581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rect b="b" l="l" r="r" t="t"/>
                <a:pathLst>
                  <a:path extrusionOk="0" h="1731299" w="885825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3" name="Google Shape;473;p20"/>
            <p:cNvGrpSpPr/>
            <p:nvPr/>
          </p:nvGrpSpPr>
          <p:grpSpPr>
            <a:xfrm flipH="1" rot="-1324256">
              <a:off x="11620617" y="3813253"/>
              <a:ext cx="1199247" cy="1359069"/>
              <a:chOff x="5365051" y="479822"/>
              <a:chExt cx="8036930" cy="9108006"/>
            </a:xfrm>
          </p:grpSpPr>
          <p:sp>
            <p:nvSpPr>
              <p:cNvPr id="474" name="Google Shape;474;p20"/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1" name="Google Shape;481;p20"/>
            <p:cNvGrpSpPr/>
            <p:nvPr/>
          </p:nvGrpSpPr>
          <p:grpSpPr>
            <a:xfrm flipH="1" rot="-1526042">
              <a:off x="10116519" y="4915091"/>
              <a:ext cx="1567652" cy="1079675"/>
              <a:chOff x="3667032" y="1708483"/>
              <a:chExt cx="8105829" cy="5582653"/>
            </a:xfrm>
          </p:grpSpPr>
          <p:sp>
            <p:nvSpPr>
              <p:cNvPr id="482" name="Google Shape;482;p20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9" name="Google Shape;489;p20"/>
            <p:cNvGrpSpPr/>
            <p:nvPr/>
          </p:nvGrpSpPr>
          <p:grpSpPr>
            <a:xfrm flipH="1" rot="-1526042">
              <a:off x="10286237" y="3877079"/>
              <a:ext cx="981094" cy="675699"/>
              <a:chOff x="3667032" y="1708483"/>
              <a:chExt cx="8105829" cy="5582653"/>
            </a:xfrm>
          </p:grpSpPr>
          <p:sp>
            <p:nvSpPr>
              <p:cNvPr id="490" name="Google Shape;490;p20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7" name="Google Shape;497;p20"/>
            <p:cNvGrpSpPr/>
            <p:nvPr/>
          </p:nvGrpSpPr>
          <p:grpSpPr>
            <a:xfrm flipH="1" rot="-1324256">
              <a:off x="10178216" y="1637990"/>
              <a:ext cx="1416763" cy="1605575"/>
              <a:chOff x="5365048" y="479821"/>
              <a:chExt cx="8036930" cy="9108010"/>
            </a:xfrm>
          </p:grpSpPr>
          <p:sp>
            <p:nvSpPr>
              <p:cNvPr id="498" name="Google Shape;498;p20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5" name="Google Shape;505;p20"/>
            <p:cNvGrpSpPr/>
            <p:nvPr/>
          </p:nvGrpSpPr>
          <p:grpSpPr>
            <a:xfrm flipH="1" rot="-1324256">
              <a:off x="11852978" y="2424207"/>
              <a:ext cx="1074020" cy="1217154"/>
              <a:chOff x="5365048" y="479821"/>
              <a:chExt cx="8036930" cy="9108010"/>
            </a:xfrm>
          </p:grpSpPr>
          <p:sp>
            <p:nvSpPr>
              <p:cNvPr id="506" name="Google Shape;506;p20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0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3" name="Google Shape;513;p20"/>
            <p:cNvGrpSpPr/>
            <p:nvPr/>
          </p:nvGrpSpPr>
          <p:grpSpPr>
            <a:xfrm flipH="1" rot="-556216">
              <a:off x="12949687" y="4848328"/>
              <a:ext cx="885221" cy="609671"/>
              <a:chOff x="3667032" y="1708483"/>
              <a:chExt cx="8105829" cy="5582653"/>
            </a:xfrm>
          </p:grpSpPr>
          <p:sp>
            <p:nvSpPr>
              <p:cNvPr id="514" name="Google Shape;514;p20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0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0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0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0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0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0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" name="Google Shape;521;p20"/>
            <p:cNvGrpSpPr/>
            <p:nvPr/>
          </p:nvGrpSpPr>
          <p:grpSpPr>
            <a:xfrm flipH="1" rot="-556216">
              <a:off x="9098407" y="3250270"/>
              <a:ext cx="740471" cy="509978"/>
              <a:chOff x="3667032" y="1708483"/>
              <a:chExt cx="8105829" cy="5582653"/>
            </a:xfrm>
          </p:grpSpPr>
          <p:sp>
            <p:nvSpPr>
              <p:cNvPr id="522" name="Google Shape;522;p20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0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0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0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9" name="Google Shape;529;p20"/>
            <p:cNvGrpSpPr/>
            <p:nvPr/>
          </p:nvGrpSpPr>
          <p:grpSpPr>
            <a:xfrm flipH="1" rot="-1324256">
              <a:off x="12999428" y="1262387"/>
              <a:ext cx="1627254" cy="1844118"/>
              <a:chOff x="5365048" y="479821"/>
              <a:chExt cx="8036930" cy="9108010"/>
            </a:xfrm>
          </p:grpSpPr>
          <p:sp>
            <p:nvSpPr>
              <p:cNvPr id="530" name="Google Shape;530;p20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0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0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0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0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0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0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20"/>
            <p:cNvGrpSpPr/>
            <p:nvPr/>
          </p:nvGrpSpPr>
          <p:grpSpPr>
            <a:xfrm flipH="1" rot="-2238371">
              <a:off x="13519304" y="3604291"/>
              <a:ext cx="825203" cy="568334"/>
              <a:chOff x="3667032" y="1708483"/>
              <a:chExt cx="8105829" cy="5582653"/>
            </a:xfrm>
          </p:grpSpPr>
          <p:sp>
            <p:nvSpPr>
              <p:cNvPr id="538" name="Google Shape;538;p20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0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0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0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0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0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0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5" name="Google Shape;545;p20"/>
          <p:cNvSpPr txBox="1"/>
          <p:nvPr>
            <p:ph idx="1" type="body"/>
          </p:nvPr>
        </p:nvSpPr>
        <p:spPr>
          <a:xfrm>
            <a:off x="1763688" y="1113588"/>
            <a:ext cx="5832648" cy="291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th-TH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ขั้นตอนการทำงาน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1"/>
          <p:cNvSpPr/>
          <p:nvPr/>
        </p:nvSpPr>
        <p:spPr>
          <a:xfrm flipH="1">
            <a:off x="307829" y="3713904"/>
            <a:ext cx="1008262" cy="54323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1"/>
          <p:cNvSpPr/>
          <p:nvPr/>
        </p:nvSpPr>
        <p:spPr>
          <a:xfrm flipH="1">
            <a:off x="238960" y="2161656"/>
            <a:ext cx="1008262" cy="54323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1"/>
          <p:cNvSpPr/>
          <p:nvPr/>
        </p:nvSpPr>
        <p:spPr>
          <a:xfrm flipH="1">
            <a:off x="222704" y="385565"/>
            <a:ext cx="1008262" cy="54323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1"/>
          <p:cNvSpPr/>
          <p:nvPr/>
        </p:nvSpPr>
        <p:spPr>
          <a:xfrm>
            <a:off x="1547664" y="398370"/>
            <a:ext cx="6428617" cy="884787"/>
          </a:xfrm>
          <a:prstGeom prst="rect">
            <a:avLst/>
          </a:prstGeom>
          <a:solidFill>
            <a:srgbClr val="FF999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1"/>
          <p:cNvSpPr/>
          <p:nvPr/>
        </p:nvSpPr>
        <p:spPr>
          <a:xfrm>
            <a:off x="601463" y="537107"/>
            <a:ext cx="684357" cy="684357"/>
          </a:xfrm>
          <a:prstGeom prst="ellipse">
            <a:avLst/>
          </a:prstGeom>
          <a:solidFill>
            <a:srgbClr val="FF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1"/>
          <p:cNvSpPr txBox="1"/>
          <p:nvPr/>
        </p:nvSpPr>
        <p:spPr>
          <a:xfrm>
            <a:off x="1835696" y="546276"/>
            <a:ext cx="59766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h-TH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วางแผนการเลือกทำเกมที่พอดีกับความสามารถและศักยภาพของคนในกลุ่มโดยการเลือกจากแนวเกมที่จะทำจากรีวิวเกมหลายๆประเภท จากนั้นก็ดูจากเกมที่ชอบ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1"/>
          <p:cNvSpPr/>
          <p:nvPr/>
        </p:nvSpPr>
        <p:spPr>
          <a:xfrm>
            <a:off x="599461" y="2285991"/>
            <a:ext cx="684357" cy="684357"/>
          </a:xfrm>
          <a:prstGeom prst="ellipse">
            <a:avLst/>
          </a:prstGeom>
          <a:solidFill>
            <a:srgbClr val="FF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1"/>
          <p:cNvSpPr/>
          <p:nvPr/>
        </p:nvSpPr>
        <p:spPr>
          <a:xfrm>
            <a:off x="646418" y="3870169"/>
            <a:ext cx="684357" cy="684357"/>
          </a:xfrm>
          <a:prstGeom prst="ellipse">
            <a:avLst/>
          </a:prstGeom>
          <a:solidFill>
            <a:srgbClr val="FF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1"/>
          <p:cNvSpPr/>
          <p:nvPr/>
        </p:nvSpPr>
        <p:spPr>
          <a:xfrm>
            <a:off x="1563212" y="2138085"/>
            <a:ext cx="6428617" cy="884787"/>
          </a:xfrm>
          <a:prstGeom prst="rect">
            <a:avLst/>
          </a:prstGeom>
          <a:solidFill>
            <a:srgbClr val="FF999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1"/>
          <p:cNvSpPr txBox="1"/>
          <p:nvPr/>
        </p:nvSpPr>
        <p:spPr>
          <a:xfrm>
            <a:off x="1851244" y="2447128"/>
            <a:ext cx="6321156" cy="10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ประเมินความสามารถของคนในกลุ่มเพื่อแบ่งหน้าที่ในการทำเกมตามความถนัด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h-TH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1"/>
          <p:cNvSpPr/>
          <p:nvPr/>
        </p:nvSpPr>
        <p:spPr>
          <a:xfrm>
            <a:off x="1563212" y="3729894"/>
            <a:ext cx="6428617" cy="884787"/>
          </a:xfrm>
          <a:prstGeom prst="rect">
            <a:avLst/>
          </a:prstGeom>
          <a:solidFill>
            <a:srgbClr val="FF999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1"/>
          <p:cNvSpPr txBox="1"/>
          <p:nvPr/>
        </p:nvSpPr>
        <p:spPr>
          <a:xfrm>
            <a:off x="1851244" y="3985522"/>
            <a:ext cx="5976665" cy="800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สร้าง storyboard เรื่องราวความเป็นมาของเกมที่จะทำเพื่อความน่าสนใจ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21"/>
          <p:cNvGrpSpPr/>
          <p:nvPr/>
        </p:nvGrpSpPr>
        <p:grpSpPr>
          <a:xfrm flipH="1" rot="-1324256">
            <a:off x="7464695" y="398322"/>
            <a:ext cx="1025492" cy="1032398"/>
            <a:chOff x="5365048" y="479821"/>
            <a:chExt cx="8036930" cy="9108010"/>
          </a:xfrm>
        </p:grpSpPr>
        <p:sp>
          <p:nvSpPr>
            <p:cNvPr id="563" name="Google Shape;563;p21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21"/>
          <p:cNvGrpSpPr/>
          <p:nvPr/>
        </p:nvGrpSpPr>
        <p:grpSpPr>
          <a:xfrm flipH="1" rot="-1324256">
            <a:off x="7476319" y="1865882"/>
            <a:ext cx="1025492" cy="1032398"/>
            <a:chOff x="5365048" y="479821"/>
            <a:chExt cx="8036930" cy="9108010"/>
          </a:xfrm>
        </p:grpSpPr>
        <p:sp>
          <p:nvSpPr>
            <p:cNvPr id="571" name="Google Shape;571;p21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21"/>
          <p:cNvGrpSpPr/>
          <p:nvPr/>
        </p:nvGrpSpPr>
        <p:grpSpPr>
          <a:xfrm flipH="1" rot="-1324256">
            <a:off x="7516649" y="3777632"/>
            <a:ext cx="1025492" cy="1032398"/>
            <a:chOff x="5365048" y="479821"/>
            <a:chExt cx="8036930" cy="9108010"/>
          </a:xfrm>
        </p:grpSpPr>
        <p:sp>
          <p:nvSpPr>
            <p:cNvPr id="579" name="Google Shape;579;p21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2"/>
          <p:cNvSpPr/>
          <p:nvPr/>
        </p:nvSpPr>
        <p:spPr>
          <a:xfrm flipH="1">
            <a:off x="251370" y="3687472"/>
            <a:ext cx="1008262" cy="54323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2"/>
          <p:cNvSpPr/>
          <p:nvPr/>
        </p:nvSpPr>
        <p:spPr>
          <a:xfrm flipH="1">
            <a:off x="159573" y="2151647"/>
            <a:ext cx="1008262" cy="54323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2"/>
          <p:cNvSpPr/>
          <p:nvPr/>
        </p:nvSpPr>
        <p:spPr>
          <a:xfrm flipH="1">
            <a:off x="275556" y="231887"/>
            <a:ext cx="1008262" cy="54323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2"/>
          <p:cNvSpPr/>
          <p:nvPr/>
        </p:nvSpPr>
        <p:spPr>
          <a:xfrm>
            <a:off x="1547675" y="398375"/>
            <a:ext cx="6428700" cy="1032600"/>
          </a:xfrm>
          <a:prstGeom prst="rect">
            <a:avLst/>
          </a:prstGeom>
          <a:solidFill>
            <a:srgbClr val="FF999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2"/>
          <p:cNvSpPr/>
          <p:nvPr/>
        </p:nvSpPr>
        <p:spPr>
          <a:xfrm>
            <a:off x="601463" y="537107"/>
            <a:ext cx="684357" cy="684357"/>
          </a:xfrm>
          <a:prstGeom prst="ellipse">
            <a:avLst/>
          </a:prstGeom>
          <a:solidFill>
            <a:srgbClr val="FF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2"/>
          <p:cNvSpPr txBox="1"/>
          <p:nvPr/>
        </p:nvSpPr>
        <p:spPr>
          <a:xfrm>
            <a:off x="1509450" y="398375"/>
            <a:ext cx="60705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h-TH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ออกแบบเกมแบบคร่าวๆว่าเกมจะมีฟีเจอร์อะไรบ้าง โดยหาตัวอย่างจากแนวเกมที่เราจะทำ รวมถึงวิธีการเล่นและกฏต่างๆภายในเกมในขั้นตอนนี้ได้มีการกำหนดกลุ่มผู้เล่นเพื่อความเหมาะสมกับกลุ่มเป้าหมายของการทำเกม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h-TH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2"/>
          <p:cNvSpPr/>
          <p:nvPr/>
        </p:nvSpPr>
        <p:spPr>
          <a:xfrm>
            <a:off x="599461" y="2285991"/>
            <a:ext cx="684357" cy="684357"/>
          </a:xfrm>
          <a:prstGeom prst="ellipse">
            <a:avLst/>
          </a:prstGeom>
          <a:solidFill>
            <a:srgbClr val="FF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2"/>
          <p:cNvSpPr/>
          <p:nvPr/>
        </p:nvSpPr>
        <p:spPr>
          <a:xfrm>
            <a:off x="646418" y="3870169"/>
            <a:ext cx="684357" cy="684357"/>
          </a:xfrm>
          <a:prstGeom prst="ellipse">
            <a:avLst/>
          </a:prstGeom>
          <a:solidFill>
            <a:srgbClr val="FF9999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th-TH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1563200" y="2138075"/>
            <a:ext cx="6428700" cy="1074300"/>
          </a:xfrm>
          <a:prstGeom prst="rect">
            <a:avLst/>
          </a:prstGeom>
          <a:solidFill>
            <a:srgbClr val="FF999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2"/>
          <p:cNvSpPr txBox="1"/>
          <p:nvPr/>
        </p:nvSpPr>
        <p:spPr>
          <a:xfrm>
            <a:off x="1563212" y="2365001"/>
            <a:ext cx="632115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เลือกเครื่องมือที่จะนำมาใช้ในการพัฒนาเกม เช่น คาเเรคเตอร์ตัวละคร ฉากหรือด่านต่างๆภายในเกม ไอเทมที่ใช้ ฟ้อนต์ และเครื่องมืออื่นๆที่ใช้ในการทำเกม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h-TH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2"/>
          <p:cNvSpPr/>
          <p:nvPr/>
        </p:nvSpPr>
        <p:spPr>
          <a:xfrm>
            <a:off x="1563200" y="3729901"/>
            <a:ext cx="6428700" cy="1032600"/>
          </a:xfrm>
          <a:prstGeom prst="rect">
            <a:avLst/>
          </a:prstGeom>
          <a:solidFill>
            <a:srgbClr val="FF999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2"/>
          <p:cNvSpPr txBox="1"/>
          <p:nvPr/>
        </p:nvSpPr>
        <p:spPr>
          <a:xfrm>
            <a:off x="1645850" y="3836950"/>
            <a:ext cx="59766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เริ่มทำเกมให้เสร็จตามแผนที่วางไว้โดยจะศึกษาเพิ่มเติมจากแหล่งการเรียนรู้ต่างๆเพื่อที่จะทำให้เกมออกมาสมบูรณ์แบบมากขึ้น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" name="Google Shape;602;p22"/>
          <p:cNvGrpSpPr/>
          <p:nvPr/>
        </p:nvGrpSpPr>
        <p:grpSpPr>
          <a:xfrm flipH="1" rot="-1324256">
            <a:off x="7464695" y="398322"/>
            <a:ext cx="1025492" cy="1032398"/>
            <a:chOff x="5365048" y="479821"/>
            <a:chExt cx="8036930" cy="9108010"/>
          </a:xfrm>
        </p:grpSpPr>
        <p:sp>
          <p:nvSpPr>
            <p:cNvPr id="603" name="Google Shape;603;p22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p22"/>
          <p:cNvGrpSpPr/>
          <p:nvPr/>
        </p:nvGrpSpPr>
        <p:grpSpPr>
          <a:xfrm flipH="1" rot="-1324256">
            <a:off x="7476319" y="1865882"/>
            <a:ext cx="1025492" cy="1032398"/>
            <a:chOff x="5365048" y="479821"/>
            <a:chExt cx="8036930" cy="9108010"/>
          </a:xfrm>
        </p:grpSpPr>
        <p:sp>
          <p:nvSpPr>
            <p:cNvPr id="611" name="Google Shape;611;p22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22"/>
          <p:cNvGrpSpPr/>
          <p:nvPr/>
        </p:nvGrpSpPr>
        <p:grpSpPr>
          <a:xfrm flipH="1" rot="-1324256">
            <a:off x="7516649" y="3777632"/>
            <a:ext cx="1025492" cy="1032398"/>
            <a:chOff x="5365048" y="479821"/>
            <a:chExt cx="8036930" cy="9108010"/>
          </a:xfrm>
        </p:grpSpPr>
        <p:sp>
          <p:nvSpPr>
            <p:cNvPr id="619" name="Google Shape;619;p22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"/>
          <p:cNvSpPr txBox="1"/>
          <p:nvPr>
            <p:ph idx="1" type="body"/>
          </p:nvPr>
        </p:nvSpPr>
        <p:spPr>
          <a:xfrm>
            <a:off x="1763688" y="1113588"/>
            <a:ext cx="5832648" cy="291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th-TH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Storyboard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6"/>
          <p:cNvGrpSpPr/>
          <p:nvPr/>
        </p:nvGrpSpPr>
        <p:grpSpPr>
          <a:xfrm>
            <a:off x="907715" y="420417"/>
            <a:ext cx="4112841" cy="4594812"/>
            <a:chOff x="8368845" y="2419425"/>
            <a:chExt cx="9253541" cy="10337934"/>
          </a:xfrm>
        </p:grpSpPr>
        <p:sp>
          <p:nvSpPr>
            <p:cNvPr id="633" name="Google Shape;633;p6"/>
            <p:cNvSpPr/>
            <p:nvPr/>
          </p:nvSpPr>
          <p:spPr>
            <a:xfrm flipH="1" rot="-1849715">
              <a:off x="9739524" y="5545205"/>
              <a:ext cx="4372492" cy="6554851"/>
            </a:xfrm>
            <a:custGeom>
              <a:rect b="b" l="l" r="r" t="t"/>
              <a:pathLst>
                <a:path extrusionOk="0" h="3157" w="212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4" name="Google Shape;634;p6"/>
            <p:cNvGrpSpPr/>
            <p:nvPr/>
          </p:nvGrpSpPr>
          <p:grpSpPr>
            <a:xfrm>
              <a:off x="8727865" y="2419425"/>
              <a:ext cx="8894522" cy="6347575"/>
              <a:chOff x="4332422" y="3486970"/>
              <a:chExt cx="8237486" cy="5878683"/>
            </a:xfrm>
          </p:grpSpPr>
          <p:sp>
            <p:nvSpPr>
              <p:cNvPr id="635" name="Google Shape;635;p6"/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rect b="b" l="l" r="r" t="t"/>
                <a:pathLst>
                  <a:path extrusionOk="0" h="7135557" w="4401951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"/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rect b="b" l="l" r="r" t="t"/>
                <a:pathLst>
                  <a:path extrusionOk="0" h="2025229" w="678947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7" name="Google Shape;637;p6"/>
          <p:cNvGrpSpPr/>
          <p:nvPr/>
        </p:nvGrpSpPr>
        <p:grpSpPr>
          <a:xfrm rot="-811757">
            <a:off x="6248033" y="352907"/>
            <a:ext cx="2965430" cy="2719710"/>
            <a:chOff x="8229349" y="1024232"/>
            <a:chExt cx="6684177" cy="6130316"/>
          </a:xfrm>
        </p:grpSpPr>
        <p:grpSp>
          <p:nvGrpSpPr>
            <p:cNvPr id="638" name="Google Shape;638;p6"/>
            <p:cNvGrpSpPr/>
            <p:nvPr/>
          </p:nvGrpSpPr>
          <p:grpSpPr>
            <a:xfrm flipH="1" rot="-1324256">
              <a:off x="9114364" y="4275293"/>
              <a:ext cx="965714" cy="1155036"/>
              <a:chOff x="5704433" y="717502"/>
              <a:chExt cx="7365529" cy="8809481"/>
            </a:xfrm>
          </p:grpSpPr>
          <p:sp>
            <p:nvSpPr>
              <p:cNvPr id="639" name="Google Shape;639;p6"/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rect b="b" l="l" r="r" t="t"/>
                <a:pathLst>
                  <a:path extrusionOk="0" h="438150" w="26670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6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"/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rect b="b" l="l" r="r" t="t"/>
                <a:pathLst>
                  <a:path extrusionOk="0" h="205332" w="276225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rect b="b" l="l" r="r" t="t"/>
                <a:pathLst>
                  <a:path extrusionOk="0" h="1390650" w="1019175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rect b="b" l="l" r="r" t="t"/>
                <a:pathLst>
                  <a:path extrusionOk="0" h="2171700" w="885825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6" name="Google Shape;646;p6"/>
            <p:cNvGrpSpPr/>
            <p:nvPr/>
          </p:nvGrpSpPr>
          <p:grpSpPr>
            <a:xfrm flipH="1" rot="-1324256">
              <a:off x="8479089" y="5341625"/>
              <a:ext cx="1416763" cy="1605575"/>
              <a:chOff x="5365048" y="479821"/>
              <a:chExt cx="8036930" cy="9108010"/>
            </a:xfrm>
          </p:grpSpPr>
          <p:sp>
            <p:nvSpPr>
              <p:cNvPr id="647" name="Google Shape;647;p6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6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6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6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6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4" name="Google Shape;654;p6"/>
            <p:cNvGrpSpPr/>
            <p:nvPr/>
          </p:nvGrpSpPr>
          <p:grpSpPr>
            <a:xfrm flipH="1" rot="-1324256">
              <a:off x="10278521" y="5974428"/>
              <a:ext cx="496268" cy="512648"/>
              <a:chOff x="5365048" y="1982197"/>
              <a:chExt cx="7362621" cy="7605634"/>
            </a:xfrm>
          </p:grpSpPr>
          <p:sp>
            <p:nvSpPr>
              <p:cNvPr id="655" name="Google Shape;655;p6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6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6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6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6"/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rect b="b" l="l" r="r" t="t"/>
                <a:pathLst>
                  <a:path extrusionOk="0" h="1036087" w="675581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6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6"/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rect b="b" l="l" r="r" t="t"/>
                <a:pathLst>
                  <a:path extrusionOk="0" h="1731299" w="885825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2" name="Google Shape;662;p6"/>
            <p:cNvGrpSpPr/>
            <p:nvPr/>
          </p:nvGrpSpPr>
          <p:grpSpPr>
            <a:xfrm flipH="1" rot="-1324256">
              <a:off x="11620617" y="3813253"/>
              <a:ext cx="1199247" cy="1359069"/>
              <a:chOff x="5365051" y="479822"/>
              <a:chExt cx="8036930" cy="9108006"/>
            </a:xfrm>
          </p:grpSpPr>
          <p:sp>
            <p:nvSpPr>
              <p:cNvPr id="663" name="Google Shape;663;p6"/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6"/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6"/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6"/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6"/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6"/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6"/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0" name="Google Shape;670;p6"/>
            <p:cNvGrpSpPr/>
            <p:nvPr/>
          </p:nvGrpSpPr>
          <p:grpSpPr>
            <a:xfrm flipH="1" rot="-1526042">
              <a:off x="10116519" y="4915091"/>
              <a:ext cx="1567652" cy="1079675"/>
              <a:chOff x="3667032" y="1708483"/>
              <a:chExt cx="8105829" cy="5582653"/>
            </a:xfrm>
          </p:grpSpPr>
          <p:sp>
            <p:nvSpPr>
              <p:cNvPr id="671" name="Google Shape;671;p6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6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6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6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6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6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8" name="Google Shape;678;p6"/>
            <p:cNvGrpSpPr/>
            <p:nvPr/>
          </p:nvGrpSpPr>
          <p:grpSpPr>
            <a:xfrm flipH="1" rot="-1526042">
              <a:off x="10286237" y="3877079"/>
              <a:ext cx="981094" cy="675699"/>
              <a:chOff x="3667032" y="1708483"/>
              <a:chExt cx="8105829" cy="5582653"/>
            </a:xfrm>
          </p:grpSpPr>
          <p:sp>
            <p:nvSpPr>
              <p:cNvPr id="679" name="Google Shape;679;p6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6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6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6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6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6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6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6" name="Google Shape;686;p6"/>
            <p:cNvGrpSpPr/>
            <p:nvPr/>
          </p:nvGrpSpPr>
          <p:grpSpPr>
            <a:xfrm flipH="1" rot="-1324256">
              <a:off x="10178216" y="1637990"/>
              <a:ext cx="1416763" cy="1605575"/>
              <a:chOff x="5365048" y="479821"/>
              <a:chExt cx="8036930" cy="9108010"/>
            </a:xfrm>
          </p:grpSpPr>
          <p:sp>
            <p:nvSpPr>
              <p:cNvPr id="687" name="Google Shape;687;p6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6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6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4" name="Google Shape;694;p6"/>
            <p:cNvGrpSpPr/>
            <p:nvPr/>
          </p:nvGrpSpPr>
          <p:grpSpPr>
            <a:xfrm flipH="1" rot="-1324256">
              <a:off x="11852978" y="2424207"/>
              <a:ext cx="1074020" cy="1217154"/>
              <a:chOff x="5365048" y="479821"/>
              <a:chExt cx="8036930" cy="9108010"/>
            </a:xfrm>
          </p:grpSpPr>
          <p:sp>
            <p:nvSpPr>
              <p:cNvPr id="695" name="Google Shape;695;p6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6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6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6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6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6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6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2" name="Google Shape;702;p6"/>
            <p:cNvGrpSpPr/>
            <p:nvPr/>
          </p:nvGrpSpPr>
          <p:grpSpPr>
            <a:xfrm flipH="1" rot="-556216">
              <a:off x="12949687" y="4848328"/>
              <a:ext cx="885221" cy="609671"/>
              <a:chOff x="3667032" y="1708483"/>
              <a:chExt cx="8105829" cy="5582653"/>
            </a:xfrm>
          </p:grpSpPr>
          <p:sp>
            <p:nvSpPr>
              <p:cNvPr id="703" name="Google Shape;703;p6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6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6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6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6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6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6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0" name="Google Shape;710;p6"/>
            <p:cNvGrpSpPr/>
            <p:nvPr/>
          </p:nvGrpSpPr>
          <p:grpSpPr>
            <a:xfrm flipH="1" rot="-556216">
              <a:off x="9098407" y="3250270"/>
              <a:ext cx="740471" cy="509978"/>
              <a:chOff x="3667032" y="1708483"/>
              <a:chExt cx="8105829" cy="5582653"/>
            </a:xfrm>
          </p:grpSpPr>
          <p:sp>
            <p:nvSpPr>
              <p:cNvPr id="711" name="Google Shape;711;p6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6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6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6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6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6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8" name="Google Shape;718;p6"/>
            <p:cNvGrpSpPr/>
            <p:nvPr/>
          </p:nvGrpSpPr>
          <p:grpSpPr>
            <a:xfrm flipH="1" rot="-1324256">
              <a:off x="12999428" y="1262387"/>
              <a:ext cx="1627254" cy="1844118"/>
              <a:chOff x="5365048" y="479821"/>
              <a:chExt cx="8036930" cy="9108010"/>
            </a:xfrm>
          </p:grpSpPr>
          <p:sp>
            <p:nvSpPr>
              <p:cNvPr id="719" name="Google Shape;719;p6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6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6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6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6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" name="Google Shape;726;p6"/>
            <p:cNvGrpSpPr/>
            <p:nvPr/>
          </p:nvGrpSpPr>
          <p:grpSpPr>
            <a:xfrm flipH="1" rot="-2238371">
              <a:off x="13519304" y="3604291"/>
              <a:ext cx="825203" cy="568334"/>
              <a:chOff x="3667032" y="1708483"/>
              <a:chExt cx="8105829" cy="5582653"/>
            </a:xfrm>
          </p:grpSpPr>
          <p:sp>
            <p:nvSpPr>
              <p:cNvPr id="727" name="Google Shape;727;p6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6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6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6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6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337575"/>
            <a:ext cx="2660131" cy="186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4204" y="328900"/>
            <a:ext cx="2637594" cy="186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5033" y="337575"/>
            <a:ext cx="2637593" cy="186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037" y="2794405"/>
            <a:ext cx="2660131" cy="18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04204" y="2787774"/>
            <a:ext cx="2637594" cy="186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45227" y="2787774"/>
            <a:ext cx="2617204" cy="184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337575"/>
            <a:ext cx="2660131" cy="186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4204" y="328900"/>
            <a:ext cx="2637594" cy="186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5033" y="337575"/>
            <a:ext cx="2637593" cy="186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037" y="2794405"/>
            <a:ext cx="2660131" cy="18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04204" y="2787774"/>
            <a:ext cx="2637594" cy="186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45227" y="2787774"/>
            <a:ext cx="2617204" cy="184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520" y="328900"/>
            <a:ext cx="2660131" cy="18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10775" y="328901"/>
            <a:ext cx="2631023" cy="185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5033" y="328900"/>
            <a:ext cx="2637593" cy="186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037" y="2787774"/>
            <a:ext cx="2666751" cy="186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98346" y="2787774"/>
            <a:ext cx="2655086" cy="188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20253" y="2784573"/>
            <a:ext cx="2644612" cy="1855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7" name="Google Shape;767;p9"/>
          <p:cNvGrpSpPr/>
          <p:nvPr/>
        </p:nvGrpSpPr>
        <p:grpSpPr>
          <a:xfrm>
            <a:off x="723723" y="439673"/>
            <a:ext cx="4113199" cy="4595212"/>
            <a:chOff x="8368845" y="2419425"/>
            <a:chExt cx="9253541" cy="10337934"/>
          </a:xfrm>
        </p:grpSpPr>
        <p:sp>
          <p:nvSpPr>
            <p:cNvPr id="768" name="Google Shape;768;p9"/>
            <p:cNvSpPr/>
            <p:nvPr/>
          </p:nvSpPr>
          <p:spPr>
            <a:xfrm flipH="1" rot="-1849715">
              <a:off x="9739524" y="5545205"/>
              <a:ext cx="4372492" cy="6554851"/>
            </a:xfrm>
            <a:custGeom>
              <a:rect b="b" l="l" r="r" t="t"/>
              <a:pathLst>
                <a:path extrusionOk="0" h="3157" w="212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9" name="Google Shape;769;p9"/>
            <p:cNvGrpSpPr/>
            <p:nvPr/>
          </p:nvGrpSpPr>
          <p:grpSpPr>
            <a:xfrm>
              <a:off x="8727865" y="2419425"/>
              <a:ext cx="8894522" cy="6347575"/>
              <a:chOff x="4332422" y="3486970"/>
              <a:chExt cx="8237486" cy="5878683"/>
            </a:xfrm>
          </p:grpSpPr>
          <p:sp>
            <p:nvSpPr>
              <p:cNvPr id="770" name="Google Shape;770;p9"/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rect b="b" l="l" r="r" t="t"/>
                <a:pathLst>
                  <a:path extrusionOk="0" h="7135557" w="4401951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rect b="b" l="l" r="r" t="t"/>
                <a:pathLst>
                  <a:path extrusionOk="0" h="2025229" w="678947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2" name="Google Shape;772;p9"/>
          <p:cNvGrpSpPr/>
          <p:nvPr/>
        </p:nvGrpSpPr>
        <p:grpSpPr>
          <a:xfrm rot="-811757">
            <a:off x="6471912" y="631107"/>
            <a:ext cx="2965430" cy="2719710"/>
            <a:chOff x="8229349" y="1024232"/>
            <a:chExt cx="6684177" cy="6130316"/>
          </a:xfrm>
        </p:grpSpPr>
        <p:grpSp>
          <p:nvGrpSpPr>
            <p:cNvPr id="773" name="Google Shape;773;p9"/>
            <p:cNvGrpSpPr/>
            <p:nvPr/>
          </p:nvGrpSpPr>
          <p:grpSpPr>
            <a:xfrm flipH="1" rot="-1324256">
              <a:off x="9114364" y="4275293"/>
              <a:ext cx="965714" cy="1155036"/>
              <a:chOff x="5704433" y="717502"/>
              <a:chExt cx="7365529" cy="8809481"/>
            </a:xfrm>
          </p:grpSpPr>
          <p:sp>
            <p:nvSpPr>
              <p:cNvPr id="774" name="Google Shape;774;p9"/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rect b="b" l="l" r="r" t="t"/>
                <a:pathLst>
                  <a:path extrusionOk="0" h="438150" w="26670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9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9"/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rect b="b" l="l" r="r" t="t"/>
                <a:pathLst>
                  <a:path extrusionOk="0" h="205332" w="276225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rect b="b" l="l" r="r" t="t"/>
                <a:pathLst>
                  <a:path extrusionOk="0" h="1390650" w="1019175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rect b="b" l="l" r="r" t="t"/>
                <a:pathLst>
                  <a:path extrusionOk="0" h="2171700" w="885825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9"/>
            <p:cNvGrpSpPr/>
            <p:nvPr/>
          </p:nvGrpSpPr>
          <p:grpSpPr>
            <a:xfrm flipH="1" rot="-1324256">
              <a:off x="8479089" y="5341625"/>
              <a:ext cx="1416763" cy="1605575"/>
              <a:chOff x="5365048" y="479821"/>
              <a:chExt cx="8036930" cy="9108010"/>
            </a:xfrm>
          </p:grpSpPr>
          <p:sp>
            <p:nvSpPr>
              <p:cNvPr id="782" name="Google Shape;782;p9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9" name="Google Shape;789;p9"/>
            <p:cNvGrpSpPr/>
            <p:nvPr/>
          </p:nvGrpSpPr>
          <p:grpSpPr>
            <a:xfrm flipH="1" rot="-1324256">
              <a:off x="10278521" y="5974428"/>
              <a:ext cx="496268" cy="512648"/>
              <a:chOff x="5365048" y="1982197"/>
              <a:chExt cx="7362621" cy="7605634"/>
            </a:xfrm>
          </p:grpSpPr>
          <p:sp>
            <p:nvSpPr>
              <p:cNvPr id="790" name="Google Shape;790;p9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rect b="b" l="l" r="r" t="t"/>
                <a:pathLst>
                  <a:path extrusionOk="0" h="1036087" w="675581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rect b="b" l="l" r="r" t="t"/>
                <a:pathLst>
                  <a:path extrusionOk="0" h="1731299" w="885825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7" name="Google Shape;797;p9"/>
            <p:cNvGrpSpPr/>
            <p:nvPr/>
          </p:nvGrpSpPr>
          <p:grpSpPr>
            <a:xfrm flipH="1" rot="-1324256">
              <a:off x="11620617" y="3813253"/>
              <a:ext cx="1199247" cy="1359069"/>
              <a:chOff x="5365051" y="479822"/>
              <a:chExt cx="8036930" cy="9108006"/>
            </a:xfrm>
          </p:grpSpPr>
          <p:sp>
            <p:nvSpPr>
              <p:cNvPr id="798" name="Google Shape;798;p9"/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5" name="Google Shape;805;p9"/>
            <p:cNvGrpSpPr/>
            <p:nvPr/>
          </p:nvGrpSpPr>
          <p:grpSpPr>
            <a:xfrm flipH="1" rot="-1526042">
              <a:off x="10116519" y="4915091"/>
              <a:ext cx="1567652" cy="1079675"/>
              <a:chOff x="3667032" y="1708483"/>
              <a:chExt cx="8105829" cy="5582653"/>
            </a:xfrm>
          </p:grpSpPr>
          <p:sp>
            <p:nvSpPr>
              <p:cNvPr id="806" name="Google Shape;806;p9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9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9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9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9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3" name="Google Shape;813;p9"/>
            <p:cNvGrpSpPr/>
            <p:nvPr/>
          </p:nvGrpSpPr>
          <p:grpSpPr>
            <a:xfrm flipH="1" rot="-1526042">
              <a:off x="10286237" y="3877079"/>
              <a:ext cx="981094" cy="675699"/>
              <a:chOff x="3667032" y="1708483"/>
              <a:chExt cx="8105829" cy="5582653"/>
            </a:xfrm>
          </p:grpSpPr>
          <p:sp>
            <p:nvSpPr>
              <p:cNvPr id="814" name="Google Shape;814;p9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9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9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9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9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9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9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1" name="Google Shape;821;p9"/>
            <p:cNvGrpSpPr/>
            <p:nvPr/>
          </p:nvGrpSpPr>
          <p:grpSpPr>
            <a:xfrm flipH="1" rot="-1324256">
              <a:off x="10178216" y="1637990"/>
              <a:ext cx="1416763" cy="1605575"/>
              <a:chOff x="5365048" y="479821"/>
              <a:chExt cx="8036930" cy="9108010"/>
            </a:xfrm>
          </p:grpSpPr>
          <p:sp>
            <p:nvSpPr>
              <p:cNvPr id="822" name="Google Shape;822;p9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9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9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9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9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9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9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9" name="Google Shape;829;p9"/>
            <p:cNvGrpSpPr/>
            <p:nvPr/>
          </p:nvGrpSpPr>
          <p:grpSpPr>
            <a:xfrm flipH="1" rot="-1324256">
              <a:off x="11852978" y="2424207"/>
              <a:ext cx="1074020" cy="1217154"/>
              <a:chOff x="5365048" y="479821"/>
              <a:chExt cx="8036930" cy="9108010"/>
            </a:xfrm>
          </p:grpSpPr>
          <p:sp>
            <p:nvSpPr>
              <p:cNvPr id="830" name="Google Shape;830;p9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9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9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9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9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9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9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7" name="Google Shape;837;p9"/>
            <p:cNvGrpSpPr/>
            <p:nvPr/>
          </p:nvGrpSpPr>
          <p:grpSpPr>
            <a:xfrm flipH="1" rot="-556216">
              <a:off x="12949687" y="4848328"/>
              <a:ext cx="885221" cy="609671"/>
              <a:chOff x="3667032" y="1708483"/>
              <a:chExt cx="8105829" cy="5582653"/>
            </a:xfrm>
          </p:grpSpPr>
          <p:sp>
            <p:nvSpPr>
              <p:cNvPr id="838" name="Google Shape;838;p9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9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9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9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9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9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9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5" name="Google Shape;845;p9"/>
            <p:cNvGrpSpPr/>
            <p:nvPr/>
          </p:nvGrpSpPr>
          <p:grpSpPr>
            <a:xfrm flipH="1" rot="-556216">
              <a:off x="9098407" y="3250270"/>
              <a:ext cx="740471" cy="509978"/>
              <a:chOff x="3667032" y="1708483"/>
              <a:chExt cx="8105829" cy="5582653"/>
            </a:xfrm>
          </p:grpSpPr>
          <p:sp>
            <p:nvSpPr>
              <p:cNvPr id="846" name="Google Shape;846;p9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9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9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9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9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9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9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3" name="Google Shape;853;p9"/>
            <p:cNvGrpSpPr/>
            <p:nvPr/>
          </p:nvGrpSpPr>
          <p:grpSpPr>
            <a:xfrm flipH="1" rot="-1324256">
              <a:off x="12999428" y="1262387"/>
              <a:ext cx="1627254" cy="1844118"/>
              <a:chOff x="5365048" y="479821"/>
              <a:chExt cx="8036930" cy="9108010"/>
            </a:xfrm>
          </p:grpSpPr>
          <p:sp>
            <p:nvSpPr>
              <p:cNvPr id="854" name="Google Shape;854;p9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9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9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9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9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9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9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1" name="Google Shape;861;p9"/>
            <p:cNvGrpSpPr/>
            <p:nvPr/>
          </p:nvGrpSpPr>
          <p:grpSpPr>
            <a:xfrm flipH="1" rot="-2238371">
              <a:off x="13519304" y="3604291"/>
              <a:ext cx="825203" cy="568334"/>
              <a:chOff x="3667032" y="1708483"/>
              <a:chExt cx="8105829" cy="5582653"/>
            </a:xfrm>
          </p:grpSpPr>
          <p:sp>
            <p:nvSpPr>
              <p:cNvPr id="862" name="Google Shape;862;p9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9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9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9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9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9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9" name="Google Shape;869;p9"/>
          <p:cNvSpPr txBox="1"/>
          <p:nvPr>
            <p:ph idx="1" type="body"/>
          </p:nvPr>
        </p:nvSpPr>
        <p:spPr>
          <a:xfrm>
            <a:off x="1763688" y="1113588"/>
            <a:ext cx="5832648" cy="291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th-TH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Gameplay Design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0"/>
          <p:cNvSpPr/>
          <p:nvPr/>
        </p:nvSpPr>
        <p:spPr>
          <a:xfrm>
            <a:off x="4418858" y="2351983"/>
            <a:ext cx="4303086" cy="5611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9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Coin collect → mood pressure → fun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0"/>
          <p:cNvSpPr/>
          <p:nvPr/>
        </p:nvSpPr>
        <p:spPr>
          <a:xfrm>
            <a:off x="179512" y="1656325"/>
            <a:ext cx="4608512" cy="5611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9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Level Select → live pressure → challenge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0"/>
          <p:cNvSpPr/>
          <p:nvPr/>
        </p:nvSpPr>
        <p:spPr>
          <a:xfrm>
            <a:off x="179512" y="3047641"/>
            <a:ext cx="4752528" cy="51354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9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Item drop → live pressure → challenge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0"/>
          <p:cNvSpPr/>
          <p:nvPr/>
        </p:nvSpPr>
        <p:spPr>
          <a:xfrm>
            <a:off x="4211960" y="920639"/>
            <a:ext cx="4536504" cy="5611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9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Voice Background → mood pressure → fun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0"/>
          <p:cNvSpPr/>
          <p:nvPr/>
        </p:nvSpPr>
        <p:spPr>
          <a:xfrm>
            <a:off x="107504" y="184953"/>
            <a:ext cx="4735134" cy="5611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9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Heart Limit → live pressure → tension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98" y="3147814"/>
            <a:ext cx="6335689" cy="210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603300"/>
            <a:ext cx="9144000" cy="5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795886"/>
            <a:ext cx="9144000" cy="1347613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0"/>
          <p:cNvSpPr/>
          <p:nvPr/>
        </p:nvSpPr>
        <p:spPr>
          <a:xfrm>
            <a:off x="5148064" y="169051"/>
            <a:ext cx="544275" cy="544275"/>
          </a:xfrm>
          <a:prstGeom prst="hear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0"/>
          <p:cNvSpPr/>
          <p:nvPr/>
        </p:nvSpPr>
        <p:spPr>
          <a:xfrm rot="-900000">
            <a:off x="3350015" y="1006240"/>
            <a:ext cx="548680" cy="469988"/>
          </a:xfrm>
          <a:custGeom>
            <a:rect b="b" l="l" r="r" t="t"/>
            <a:pathLst>
              <a:path extrusionOk="0" h="2485205" w="2901316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0"/>
          <p:cNvSpPr/>
          <p:nvPr/>
        </p:nvSpPr>
        <p:spPr>
          <a:xfrm>
            <a:off x="5268093" y="3110142"/>
            <a:ext cx="409732" cy="779216"/>
          </a:xfrm>
          <a:custGeom>
            <a:rect b="b" l="l" r="r" t="t"/>
            <a:pathLst>
              <a:path extrusionOk="0" h="3240001" w="1703664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0"/>
          <p:cNvSpPr/>
          <p:nvPr/>
        </p:nvSpPr>
        <p:spPr>
          <a:xfrm>
            <a:off x="3502822" y="2491757"/>
            <a:ext cx="404220" cy="403783"/>
          </a:xfrm>
          <a:custGeom>
            <a:rect b="b" l="l" r="r" t="t"/>
            <a:pathLst>
              <a:path extrusionOk="0" h="3225610" w="3229104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 txBox="1"/>
          <p:nvPr/>
        </p:nvSpPr>
        <p:spPr>
          <a:xfrm>
            <a:off x="827584" y="706797"/>
            <a:ext cx="4622136" cy="711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th-TH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กระบวนการคิดไอเดีย</a:t>
            </a:r>
            <a:endParaRPr b="0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1331640" y="1635646"/>
            <a:ext cx="72008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th-TH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Princess Adventure ได้ไอเดียมาจากสมาชิกในกลุ่มปรึกษาและมีความชื่นชอบเกมส์แนวผจญภัยเลยอยากลองทำเกมส์แนวนี้ จึงคิดเพิ่มให้ผู้เล่นฝ่าฟันอุปสรรคในแต่ละด่านเพื่อที่จะถึงจุดหมายและเหมาะสมกับเด็กอายุระหว่าง6ปีขึ้นไปจึงเกิดไอเดียในการคิดStoryboardและตัวละครต่างๆเพื่อให้เหมาะสมกับช่วงอาย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th-TH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"/>
          <p:cNvGrpSpPr/>
          <p:nvPr/>
        </p:nvGrpSpPr>
        <p:grpSpPr>
          <a:xfrm>
            <a:off x="4140904" y="102909"/>
            <a:ext cx="862191" cy="991521"/>
            <a:chOff x="136327" y="1656014"/>
            <a:chExt cx="6956676" cy="8480013"/>
          </a:xfrm>
        </p:grpSpPr>
        <p:sp>
          <p:nvSpPr>
            <p:cNvPr id="166" name="Google Shape;166;p2"/>
            <p:cNvSpPr/>
            <p:nvPr/>
          </p:nvSpPr>
          <p:spPr>
            <a:xfrm>
              <a:off x="136327" y="2284439"/>
              <a:ext cx="6956676" cy="7851588"/>
            </a:xfrm>
            <a:custGeom>
              <a:rect b="b" l="l" r="r" t="t"/>
              <a:pathLst>
                <a:path extrusionOk="0" h="4732613" w="4193197">
                  <a:moveTo>
                    <a:pt x="2171154" y="2793543"/>
                  </a:moveTo>
                  <a:cubicBezTo>
                    <a:pt x="2171137" y="2796491"/>
                    <a:pt x="2241171" y="3055163"/>
                    <a:pt x="2357263" y="3138467"/>
                  </a:cubicBezTo>
                  <a:cubicBezTo>
                    <a:pt x="2473355" y="3221771"/>
                    <a:pt x="2602241" y="3253280"/>
                    <a:pt x="2817602" y="3293369"/>
                  </a:cubicBezTo>
                  <a:cubicBezTo>
                    <a:pt x="3120276" y="3326939"/>
                    <a:pt x="3353266" y="3509048"/>
                    <a:pt x="3694648" y="3318714"/>
                  </a:cubicBezTo>
                  <a:cubicBezTo>
                    <a:pt x="3836971" y="3193620"/>
                    <a:pt x="3740754" y="3068524"/>
                    <a:pt x="3739953" y="2863915"/>
                  </a:cubicBezTo>
                  <a:cubicBezTo>
                    <a:pt x="3775679" y="2763640"/>
                    <a:pt x="3886456" y="2819891"/>
                    <a:pt x="3894780" y="2718532"/>
                  </a:cubicBezTo>
                  <a:cubicBezTo>
                    <a:pt x="3894481" y="2664225"/>
                    <a:pt x="3872007" y="2665768"/>
                    <a:pt x="3849533" y="2632168"/>
                  </a:cubicBezTo>
                  <a:cubicBezTo>
                    <a:pt x="3878881" y="2600142"/>
                    <a:pt x="3931042" y="2590928"/>
                    <a:pt x="3937577" y="2536090"/>
                  </a:cubicBezTo>
                  <a:cubicBezTo>
                    <a:pt x="3940460" y="2476644"/>
                    <a:pt x="3869273" y="2411520"/>
                    <a:pt x="3870902" y="2327368"/>
                  </a:cubicBezTo>
                  <a:cubicBezTo>
                    <a:pt x="3906766" y="2246916"/>
                    <a:pt x="4161291" y="2257906"/>
                    <a:pt x="4193179" y="2117819"/>
                  </a:cubicBezTo>
                  <a:cubicBezTo>
                    <a:pt x="4196354" y="1985132"/>
                    <a:pt x="3794012" y="1784857"/>
                    <a:pt x="3777308" y="1501095"/>
                  </a:cubicBezTo>
                  <a:cubicBezTo>
                    <a:pt x="3788793" y="-21000"/>
                    <a:pt x="2469554" y="2993"/>
                    <a:pt x="2185723" y="38"/>
                  </a:cubicBezTo>
                  <a:cubicBezTo>
                    <a:pt x="1850254" y="-3455"/>
                    <a:pt x="986143" y="238773"/>
                    <a:pt x="734030" y="949391"/>
                  </a:cubicBezTo>
                  <a:cubicBezTo>
                    <a:pt x="415922" y="2116797"/>
                    <a:pt x="1089409" y="2188910"/>
                    <a:pt x="1201500" y="2874269"/>
                  </a:cubicBezTo>
                  <a:cubicBezTo>
                    <a:pt x="1152798" y="3891015"/>
                    <a:pt x="200250" y="4412113"/>
                    <a:pt x="0" y="4732613"/>
                  </a:cubicBezTo>
                </a:path>
              </a:pathLst>
            </a:custGeom>
            <a:noFill/>
            <a:ln cap="flat" cmpd="sng" w="38100">
              <a:solidFill>
                <a:srgbClr val="099DA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2"/>
            <p:cNvGrpSpPr/>
            <p:nvPr/>
          </p:nvGrpSpPr>
          <p:grpSpPr>
            <a:xfrm flipH="1" rot="-2059536">
              <a:off x="1999740" y="2347681"/>
              <a:ext cx="3774112" cy="4277087"/>
              <a:chOff x="5365048" y="479821"/>
              <a:chExt cx="8036930" cy="9108010"/>
            </a:xfrm>
          </p:grpSpPr>
          <p:sp>
            <p:nvSpPr>
              <p:cNvPr id="168" name="Google Shape;168;p2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9DA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06696C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99DA2"/>
                  </a:gs>
                  <a:gs pos="100000">
                    <a:srgbClr val="099DA2"/>
                  </a:gs>
                </a:gsLst>
                <a:lin ang="19199999" scaled="0"/>
              </a:gra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BBDC3"/>
                  </a:gs>
                  <a:gs pos="100000">
                    <a:srgbClr val="0BBDC3"/>
                  </a:gs>
                </a:gsLst>
                <a:lin ang="19199999" scaled="0"/>
              </a:gra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0BBDC3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75" name="Google Shape;175;p2"/>
          <p:cNvPicPr preferRelativeResize="0"/>
          <p:nvPr/>
        </p:nvPicPr>
        <p:blipFill rotWithShape="1">
          <a:blip r:embed="rId3">
            <a:alphaModFix/>
          </a:blip>
          <a:srcRect b="6400" l="-1260" r="1258" t="-6400"/>
          <a:stretch/>
        </p:blipFill>
        <p:spPr>
          <a:xfrm>
            <a:off x="-8898" y="-1676722"/>
            <a:ext cx="9144000" cy="682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" y="2666366"/>
            <a:ext cx="9144000" cy="249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2" name="Google Shape;892;p11"/>
          <p:cNvGrpSpPr/>
          <p:nvPr/>
        </p:nvGrpSpPr>
        <p:grpSpPr>
          <a:xfrm>
            <a:off x="723723" y="479848"/>
            <a:ext cx="4113199" cy="4595212"/>
            <a:chOff x="8368845" y="2419425"/>
            <a:chExt cx="9253541" cy="10337934"/>
          </a:xfrm>
        </p:grpSpPr>
        <p:sp>
          <p:nvSpPr>
            <p:cNvPr id="893" name="Google Shape;893;p11"/>
            <p:cNvSpPr/>
            <p:nvPr/>
          </p:nvSpPr>
          <p:spPr>
            <a:xfrm flipH="1" rot="-1849715">
              <a:off x="9739524" y="5545205"/>
              <a:ext cx="4372492" cy="6554851"/>
            </a:xfrm>
            <a:custGeom>
              <a:rect b="b" l="l" r="r" t="t"/>
              <a:pathLst>
                <a:path extrusionOk="0" h="3157" w="212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4" name="Google Shape;894;p11"/>
            <p:cNvGrpSpPr/>
            <p:nvPr/>
          </p:nvGrpSpPr>
          <p:grpSpPr>
            <a:xfrm>
              <a:off x="8727865" y="2419425"/>
              <a:ext cx="8894522" cy="6347575"/>
              <a:chOff x="4332422" y="3486970"/>
              <a:chExt cx="8237486" cy="5878683"/>
            </a:xfrm>
          </p:grpSpPr>
          <p:sp>
            <p:nvSpPr>
              <p:cNvPr id="895" name="Google Shape;895;p11"/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rect b="b" l="l" r="r" t="t"/>
                <a:pathLst>
                  <a:path extrusionOk="0" h="7135557" w="4401951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11"/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rect b="b" l="l" r="r" t="t"/>
                <a:pathLst>
                  <a:path extrusionOk="0" h="2025229" w="678947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7" name="Google Shape;897;p11"/>
          <p:cNvGrpSpPr/>
          <p:nvPr/>
        </p:nvGrpSpPr>
        <p:grpSpPr>
          <a:xfrm rot="-811757">
            <a:off x="6471912" y="631107"/>
            <a:ext cx="2965430" cy="2719710"/>
            <a:chOff x="8229349" y="1024232"/>
            <a:chExt cx="6684177" cy="6130316"/>
          </a:xfrm>
        </p:grpSpPr>
        <p:grpSp>
          <p:nvGrpSpPr>
            <p:cNvPr id="898" name="Google Shape;898;p11"/>
            <p:cNvGrpSpPr/>
            <p:nvPr/>
          </p:nvGrpSpPr>
          <p:grpSpPr>
            <a:xfrm flipH="1" rot="-1324256">
              <a:off x="9114364" y="4275293"/>
              <a:ext cx="965714" cy="1155036"/>
              <a:chOff x="5704433" y="717502"/>
              <a:chExt cx="7365529" cy="8809481"/>
            </a:xfrm>
          </p:grpSpPr>
          <p:sp>
            <p:nvSpPr>
              <p:cNvPr id="899" name="Google Shape;899;p11"/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rect b="b" l="l" r="r" t="t"/>
                <a:pathLst>
                  <a:path extrusionOk="0" h="438150" w="26670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11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11"/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rect b="b" l="l" r="r" t="t"/>
                <a:pathLst>
                  <a:path extrusionOk="0" h="205332" w="276225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11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rect b="b" l="l" r="r" t="t"/>
                <a:pathLst>
                  <a:path extrusionOk="0" h="1390650" w="1019175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1"/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rect b="b" l="l" r="r" t="t"/>
                <a:pathLst>
                  <a:path extrusionOk="0" h="2171700" w="885825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6" name="Google Shape;906;p11"/>
            <p:cNvGrpSpPr/>
            <p:nvPr/>
          </p:nvGrpSpPr>
          <p:grpSpPr>
            <a:xfrm flipH="1" rot="-1324256">
              <a:off x="8479089" y="5341625"/>
              <a:ext cx="1416763" cy="1605575"/>
              <a:chOff x="5365048" y="479821"/>
              <a:chExt cx="8036930" cy="9108010"/>
            </a:xfrm>
          </p:grpSpPr>
          <p:sp>
            <p:nvSpPr>
              <p:cNvPr id="907" name="Google Shape;907;p11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11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4" name="Google Shape;914;p11"/>
            <p:cNvGrpSpPr/>
            <p:nvPr/>
          </p:nvGrpSpPr>
          <p:grpSpPr>
            <a:xfrm flipH="1" rot="-1324256">
              <a:off x="10278521" y="5974428"/>
              <a:ext cx="496268" cy="512648"/>
              <a:chOff x="5365048" y="1982197"/>
              <a:chExt cx="7362621" cy="7605634"/>
            </a:xfrm>
          </p:grpSpPr>
          <p:sp>
            <p:nvSpPr>
              <p:cNvPr id="915" name="Google Shape;915;p11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11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rect b="b" l="l" r="r" t="t"/>
                <a:pathLst>
                  <a:path extrusionOk="0" h="1036087" w="675581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rect b="b" l="l" r="r" t="t"/>
                <a:pathLst>
                  <a:path extrusionOk="0" h="1731299" w="885825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2" name="Google Shape;922;p11"/>
            <p:cNvGrpSpPr/>
            <p:nvPr/>
          </p:nvGrpSpPr>
          <p:grpSpPr>
            <a:xfrm flipH="1" rot="-1324256">
              <a:off x="11620617" y="3813253"/>
              <a:ext cx="1199247" cy="1359069"/>
              <a:chOff x="5365051" y="479822"/>
              <a:chExt cx="8036930" cy="9108006"/>
            </a:xfrm>
          </p:grpSpPr>
          <p:sp>
            <p:nvSpPr>
              <p:cNvPr id="923" name="Google Shape;923;p11"/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11"/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0" name="Google Shape;930;p11"/>
            <p:cNvGrpSpPr/>
            <p:nvPr/>
          </p:nvGrpSpPr>
          <p:grpSpPr>
            <a:xfrm flipH="1" rot="-1526042">
              <a:off x="10116519" y="4915091"/>
              <a:ext cx="1567652" cy="1079675"/>
              <a:chOff x="3667032" y="1708483"/>
              <a:chExt cx="8105829" cy="5582653"/>
            </a:xfrm>
          </p:grpSpPr>
          <p:sp>
            <p:nvSpPr>
              <p:cNvPr id="931" name="Google Shape;931;p11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8" name="Google Shape;938;p11"/>
            <p:cNvGrpSpPr/>
            <p:nvPr/>
          </p:nvGrpSpPr>
          <p:grpSpPr>
            <a:xfrm flipH="1" rot="-1526042">
              <a:off x="10286237" y="3877079"/>
              <a:ext cx="981094" cy="675699"/>
              <a:chOff x="3667032" y="1708483"/>
              <a:chExt cx="8105829" cy="5582653"/>
            </a:xfrm>
          </p:grpSpPr>
          <p:sp>
            <p:nvSpPr>
              <p:cNvPr id="939" name="Google Shape;939;p11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6" name="Google Shape;946;p11"/>
            <p:cNvGrpSpPr/>
            <p:nvPr/>
          </p:nvGrpSpPr>
          <p:grpSpPr>
            <a:xfrm flipH="1" rot="-1324256">
              <a:off x="10178216" y="1637990"/>
              <a:ext cx="1416763" cy="1605575"/>
              <a:chOff x="5365048" y="479821"/>
              <a:chExt cx="8036930" cy="9108010"/>
            </a:xfrm>
          </p:grpSpPr>
          <p:sp>
            <p:nvSpPr>
              <p:cNvPr id="947" name="Google Shape;947;p11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1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1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1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1"/>
            <p:cNvGrpSpPr/>
            <p:nvPr/>
          </p:nvGrpSpPr>
          <p:grpSpPr>
            <a:xfrm flipH="1" rot="-1324256">
              <a:off x="11852978" y="2424207"/>
              <a:ext cx="1074020" cy="1217154"/>
              <a:chOff x="5365048" y="479821"/>
              <a:chExt cx="8036930" cy="9108010"/>
            </a:xfrm>
          </p:grpSpPr>
          <p:sp>
            <p:nvSpPr>
              <p:cNvPr id="955" name="Google Shape;955;p11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1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1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1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2" name="Google Shape;962;p11"/>
            <p:cNvGrpSpPr/>
            <p:nvPr/>
          </p:nvGrpSpPr>
          <p:grpSpPr>
            <a:xfrm flipH="1" rot="-556216">
              <a:off x="12949687" y="4848328"/>
              <a:ext cx="885221" cy="609671"/>
              <a:chOff x="3667032" y="1708483"/>
              <a:chExt cx="8105829" cy="5582653"/>
            </a:xfrm>
          </p:grpSpPr>
          <p:sp>
            <p:nvSpPr>
              <p:cNvPr id="963" name="Google Shape;963;p11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1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1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1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1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1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1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0" name="Google Shape;970;p11"/>
            <p:cNvGrpSpPr/>
            <p:nvPr/>
          </p:nvGrpSpPr>
          <p:grpSpPr>
            <a:xfrm flipH="1" rot="-556216">
              <a:off x="9098407" y="3250270"/>
              <a:ext cx="740471" cy="509978"/>
              <a:chOff x="3667032" y="1708483"/>
              <a:chExt cx="8105829" cy="5582653"/>
            </a:xfrm>
          </p:grpSpPr>
          <p:sp>
            <p:nvSpPr>
              <p:cNvPr id="971" name="Google Shape;971;p11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1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11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1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1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1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1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8" name="Google Shape;978;p11"/>
            <p:cNvGrpSpPr/>
            <p:nvPr/>
          </p:nvGrpSpPr>
          <p:grpSpPr>
            <a:xfrm flipH="1" rot="-1324256">
              <a:off x="12999428" y="1262387"/>
              <a:ext cx="1627254" cy="1844118"/>
              <a:chOff x="5365048" y="479821"/>
              <a:chExt cx="8036930" cy="9108010"/>
            </a:xfrm>
          </p:grpSpPr>
          <p:sp>
            <p:nvSpPr>
              <p:cNvPr id="979" name="Google Shape;979;p11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11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1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1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1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11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11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6" name="Google Shape;986;p11"/>
            <p:cNvGrpSpPr/>
            <p:nvPr/>
          </p:nvGrpSpPr>
          <p:grpSpPr>
            <a:xfrm flipH="1" rot="-2238371">
              <a:off x="13519304" y="3604291"/>
              <a:ext cx="825203" cy="568334"/>
              <a:chOff x="3667032" y="1708483"/>
              <a:chExt cx="8105829" cy="5582653"/>
            </a:xfrm>
          </p:grpSpPr>
          <p:sp>
            <p:nvSpPr>
              <p:cNvPr id="987" name="Google Shape;987;p11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1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1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1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11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11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11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4" name="Google Shape;994;p11"/>
          <p:cNvSpPr txBox="1"/>
          <p:nvPr>
            <p:ph idx="1" type="body"/>
          </p:nvPr>
        </p:nvSpPr>
        <p:spPr>
          <a:xfrm>
            <a:off x="1763688" y="1113588"/>
            <a:ext cx="5832648" cy="291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th-TH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Character design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g6ca7db520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g6ca7db520b_0_0"/>
          <p:cNvSpPr txBox="1"/>
          <p:nvPr/>
        </p:nvSpPr>
        <p:spPr>
          <a:xfrm>
            <a:off x="743400" y="4621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6ca7db520b_0_0"/>
          <p:cNvSpPr txBox="1"/>
          <p:nvPr/>
        </p:nvSpPr>
        <p:spPr>
          <a:xfrm>
            <a:off x="352775" y="1706275"/>
            <a:ext cx="4339800" cy="15210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th-TH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เจ้าหญิงเค้ก(ตัวละครหลัก) </a:t>
            </a:r>
            <a:r>
              <a:rPr b="0" i="0" lang="th-TH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ผู้ปกครองอาณาจักรขนมหวานและผู้คนภายในเมืองเป็นตัวละครที่มีคาเเรคเตอร์น่ารักสดใส และกล้าหาญใช้คทาขนมหวานในการโจมตี</a:t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6ca7db520b_0_0"/>
          <p:cNvSpPr/>
          <p:nvPr/>
        </p:nvSpPr>
        <p:spPr>
          <a:xfrm>
            <a:off x="4841364" y="2245176"/>
            <a:ext cx="576000" cy="2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3" name="Google Shape;1003;g6ca7db520b_0_0"/>
          <p:cNvPicPr preferRelativeResize="0"/>
          <p:nvPr/>
        </p:nvPicPr>
        <p:blipFill rotWithShape="1">
          <a:blip r:embed="rId4">
            <a:alphaModFix/>
          </a:blip>
          <a:srcRect b="-4849" l="0" r="0" t="4849"/>
          <a:stretch/>
        </p:blipFill>
        <p:spPr>
          <a:xfrm>
            <a:off x="5566175" y="1018425"/>
            <a:ext cx="2817475" cy="29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g6ca7db520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51225"/>
            <a:ext cx="9144000" cy="32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2"/>
          <p:cNvSpPr txBox="1"/>
          <p:nvPr/>
        </p:nvSpPr>
        <p:spPr>
          <a:xfrm>
            <a:off x="354825" y="90300"/>
            <a:ext cx="25992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th-TH" sz="30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Level. 1</a:t>
            </a:r>
            <a:endParaRPr b="1" i="0" sz="30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000" y="916000"/>
            <a:ext cx="1237825" cy="15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6550" y="916000"/>
            <a:ext cx="1315300" cy="1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2"/>
          <p:cNvSpPr/>
          <p:nvPr/>
        </p:nvSpPr>
        <p:spPr>
          <a:xfrm>
            <a:off x="4695848" y="1496046"/>
            <a:ext cx="504000" cy="288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p12"/>
          <p:cNvPicPr preferRelativeResize="0"/>
          <p:nvPr/>
        </p:nvPicPr>
        <p:blipFill rotWithShape="1">
          <a:blip r:embed="rId6">
            <a:alphaModFix/>
          </a:blip>
          <a:srcRect b="0" l="-7100" r="7098" t="0"/>
          <a:stretch/>
        </p:blipFill>
        <p:spPr>
          <a:xfrm>
            <a:off x="5596300" y="2325600"/>
            <a:ext cx="2109400" cy="2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2"/>
          <p:cNvSpPr/>
          <p:nvPr/>
        </p:nvSpPr>
        <p:spPr>
          <a:xfrm>
            <a:off x="4284001" y="3378226"/>
            <a:ext cx="576000" cy="2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6" name="Google Shape;101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450" y="2859100"/>
            <a:ext cx="9144000" cy="2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2"/>
          <p:cNvSpPr txBox="1"/>
          <p:nvPr/>
        </p:nvSpPr>
        <p:spPr>
          <a:xfrm>
            <a:off x="5430900" y="1374450"/>
            <a:ext cx="2062200" cy="598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มอนสเตอร์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2"/>
          <p:cNvSpPr txBox="1"/>
          <p:nvPr/>
        </p:nvSpPr>
        <p:spPr>
          <a:xfrm>
            <a:off x="1756725" y="3223125"/>
            <a:ext cx="2062200" cy="598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บอส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76575" y="928550"/>
            <a:ext cx="1315300" cy="14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g6ca7db520b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6ca7db520b_0_31"/>
          <p:cNvSpPr txBox="1"/>
          <p:nvPr/>
        </p:nvSpPr>
        <p:spPr>
          <a:xfrm>
            <a:off x="222575" y="120450"/>
            <a:ext cx="2313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th-TH" sz="30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Level. 2</a:t>
            </a:r>
            <a:endParaRPr b="1" i="0" sz="30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6ca7db520b_0_31"/>
          <p:cNvSpPr/>
          <p:nvPr/>
        </p:nvSpPr>
        <p:spPr>
          <a:xfrm>
            <a:off x="6500011" y="1373209"/>
            <a:ext cx="504000" cy="288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6ca7db520b_0_31"/>
          <p:cNvSpPr/>
          <p:nvPr/>
        </p:nvSpPr>
        <p:spPr>
          <a:xfrm>
            <a:off x="4390576" y="3340651"/>
            <a:ext cx="576000" cy="2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g6ca7db520b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00" y="943455"/>
            <a:ext cx="1074560" cy="114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g6ca7db520b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0401" y="943478"/>
            <a:ext cx="1074559" cy="114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6ca7db520b_0_31"/>
          <p:cNvSpPr txBox="1"/>
          <p:nvPr/>
        </p:nvSpPr>
        <p:spPr>
          <a:xfrm>
            <a:off x="1999800" y="3185550"/>
            <a:ext cx="2062200" cy="598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บอส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6ca7db520b_0_31"/>
          <p:cNvSpPr txBox="1"/>
          <p:nvPr/>
        </p:nvSpPr>
        <p:spPr>
          <a:xfrm>
            <a:off x="7081788" y="1218100"/>
            <a:ext cx="2062200" cy="598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มอนสเตอร์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Google Shape;1032;g6ca7db520b_0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436900"/>
            <a:ext cx="9144000" cy="270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g6ca7db520b_0_31"/>
          <p:cNvPicPr preferRelativeResize="0"/>
          <p:nvPr/>
        </p:nvPicPr>
        <p:blipFill rotWithShape="1">
          <a:blip r:embed="rId7">
            <a:alphaModFix/>
          </a:blip>
          <a:srcRect b="-105820" l="-51940" r="-133446" t="-79565"/>
          <a:stretch/>
        </p:blipFill>
        <p:spPr>
          <a:xfrm>
            <a:off x="1931139" y="0"/>
            <a:ext cx="2400225" cy="3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g6ca7db520b_0_31"/>
          <p:cNvPicPr preferRelativeResize="0"/>
          <p:nvPr/>
        </p:nvPicPr>
        <p:blipFill rotWithShape="1">
          <a:blip r:embed="rId8">
            <a:alphaModFix/>
          </a:blip>
          <a:srcRect b="0" l="0" r="-3411" t="0"/>
          <a:stretch/>
        </p:blipFill>
        <p:spPr>
          <a:xfrm>
            <a:off x="3315070" y="943455"/>
            <a:ext cx="945426" cy="114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g6ca7db520b_0_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31367" y="943455"/>
            <a:ext cx="1074558" cy="114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g6ca7db520b_0_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05925" y="2436900"/>
            <a:ext cx="24098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g6ca7db520b_0_31"/>
          <p:cNvPicPr preferRelativeResize="0"/>
          <p:nvPr/>
        </p:nvPicPr>
        <p:blipFill rotWithShape="1">
          <a:blip r:embed="rId11">
            <a:alphaModFix/>
          </a:blip>
          <a:srcRect b="0" l="10633" r="11521" t="0"/>
          <a:stretch/>
        </p:blipFill>
        <p:spPr>
          <a:xfrm>
            <a:off x="5476800" y="943450"/>
            <a:ext cx="945425" cy="11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g6ca7db520b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g6ca7db520b_0_41"/>
          <p:cNvSpPr txBox="1"/>
          <p:nvPr/>
        </p:nvSpPr>
        <p:spPr>
          <a:xfrm>
            <a:off x="113300" y="110400"/>
            <a:ext cx="1681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th-TH" sz="30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Level. 3</a:t>
            </a:r>
            <a:endParaRPr b="1" i="0" sz="30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6ca7db520b_0_41"/>
          <p:cNvSpPr/>
          <p:nvPr/>
        </p:nvSpPr>
        <p:spPr>
          <a:xfrm>
            <a:off x="6096473" y="1405546"/>
            <a:ext cx="504000" cy="288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6ca7db520b_0_41"/>
          <p:cNvSpPr/>
          <p:nvPr/>
        </p:nvSpPr>
        <p:spPr>
          <a:xfrm>
            <a:off x="4839951" y="3345926"/>
            <a:ext cx="576000" cy="28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6" name="Google Shape;1046;g6ca7db520b_0_41"/>
          <p:cNvPicPr preferRelativeResize="0"/>
          <p:nvPr/>
        </p:nvPicPr>
        <p:blipFill rotWithShape="1">
          <a:blip r:embed="rId4">
            <a:alphaModFix/>
          </a:blip>
          <a:srcRect b="-3740" l="0" r="0" t="3740"/>
          <a:stretch/>
        </p:blipFill>
        <p:spPr>
          <a:xfrm>
            <a:off x="6096475" y="2342663"/>
            <a:ext cx="2272950" cy="2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g6ca7db520b_0_41"/>
          <p:cNvSpPr txBox="1"/>
          <p:nvPr/>
        </p:nvSpPr>
        <p:spPr>
          <a:xfrm>
            <a:off x="2367350" y="3190825"/>
            <a:ext cx="2062200" cy="598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บอส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g6ca7db520b_0_41"/>
          <p:cNvSpPr txBox="1"/>
          <p:nvPr/>
        </p:nvSpPr>
        <p:spPr>
          <a:xfrm>
            <a:off x="6842850" y="1250450"/>
            <a:ext cx="2062200" cy="598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มอนสเตอร์</a:t>
            </a:r>
            <a:endParaRPr b="0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g6ca7db520b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42675"/>
            <a:ext cx="9144000" cy="281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g6ca7db520b_0_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175" y="927800"/>
            <a:ext cx="1140651" cy="129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g6ca7db520b_0_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6420" y="931377"/>
            <a:ext cx="1140651" cy="128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6ca7db520b_0_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9299" y="927800"/>
            <a:ext cx="1140652" cy="129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g6ca7db520b_0_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68665" y="931377"/>
            <a:ext cx="1069040" cy="129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g6ca7db520b_0_41"/>
          <p:cNvPicPr preferRelativeResize="0"/>
          <p:nvPr/>
        </p:nvPicPr>
        <p:blipFill rotWithShape="1">
          <a:blip r:embed="rId10">
            <a:alphaModFix/>
          </a:blip>
          <a:srcRect b="0" l="10633" r="11521" t="0"/>
          <a:stretch/>
        </p:blipFill>
        <p:spPr>
          <a:xfrm>
            <a:off x="4933700" y="925113"/>
            <a:ext cx="1069025" cy="129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3"/>
          <p:cNvSpPr/>
          <p:nvPr/>
        </p:nvSpPr>
        <p:spPr>
          <a:xfrm>
            <a:off x="0" y="0"/>
            <a:ext cx="2195736" cy="52360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9745" y="756888"/>
            <a:ext cx="2304255" cy="1958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1" name="Google Shape;1061;p13"/>
          <p:cNvGrpSpPr/>
          <p:nvPr/>
        </p:nvGrpSpPr>
        <p:grpSpPr>
          <a:xfrm>
            <a:off x="4729387" y="339502"/>
            <a:ext cx="2002852" cy="1945496"/>
            <a:chOff x="7366000" y="3406444"/>
            <a:chExt cx="2349258" cy="1945496"/>
          </a:xfrm>
        </p:grpSpPr>
        <p:sp>
          <p:nvSpPr>
            <p:cNvPr id="1062" name="Google Shape;1062;p13"/>
            <p:cNvSpPr txBox="1"/>
            <p:nvPr/>
          </p:nvSpPr>
          <p:spPr>
            <a:xfrm>
              <a:off x="7366000" y="3966945"/>
              <a:ext cx="234925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th-TH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เมืองขนมหวาน : มีมอนสเตอร์ระดับกลางที่เริ่มจัดการยากขึ้นและด่านเริ่มมีสิ่งกีดขวางมากขึ้น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th-TH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3"/>
            <p:cNvSpPr txBox="1"/>
            <p:nvPr/>
          </p:nvSpPr>
          <p:spPr>
            <a:xfrm>
              <a:off x="7474971" y="3406444"/>
              <a:ext cx="21201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th-TH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ระดับปานกลาง</a:t>
              </a:r>
              <a:endPara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4" name="Google Shape;1064;p13"/>
          <p:cNvGrpSpPr/>
          <p:nvPr/>
        </p:nvGrpSpPr>
        <p:grpSpPr>
          <a:xfrm>
            <a:off x="7020272" y="3034150"/>
            <a:ext cx="2016224" cy="1083161"/>
            <a:chOff x="2113657" y="4169650"/>
            <a:chExt cx="2364943" cy="1083161"/>
          </a:xfrm>
        </p:grpSpPr>
        <p:sp>
          <p:nvSpPr>
            <p:cNvPr id="1065" name="Google Shape;1065;p13"/>
            <p:cNvSpPr txBox="1"/>
            <p:nvPr/>
          </p:nvSpPr>
          <p:spPr>
            <a:xfrm>
              <a:off x="2113657" y="4514147"/>
              <a:ext cx="2364943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th-TH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ปราสาทเจ้าหญิง : มีมอสเตอร์ระดับสูงและบอสระดับสูงที่มีความยากมากกว่าทุกๆด่าน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3"/>
            <p:cNvSpPr txBox="1"/>
            <p:nvPr/>
          </p:nvSpPr>
          <p:spPr>
            <a:xfrm>
              <a:off x="2162867" y="4169650"/>
              <a:ext cx="212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th-TH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ระดับยาก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7" name="Google Shape;1067;p13"/>
          <p:cNvGrpSpPr/>
          <p:nvPr/>
        </p:nvGrpSpPr>
        <p:grpSpPr>
          <a:xfrm>
            <a:off x="2538197" y="3128689"/>
            <a:ext cx="1851989" cy="1096709"/>
            <a:chOff x="2113659" y="4267925"/>
            <a:chExt cx="2172303" cy="1096709"/>
          </a:xfrm>
        </p:grpSpPr>
        <p:sp>
          <p:nvSpPr>
            <p:cNvPr id="1068" name="Google Shape;1068;p13"/>
            <p:cNvSpPr txBox="1"/>
            <p:nvPr/>
          </p:nvSpPr>
          <p:spPr>
            <a:xfrm>
              <a:off x="2113662" y="4514134"/>
              <a:ext cx="2172300" cy="8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th-TH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ป่าเวทมนตร์ : จะมีมอนสเตอร์และบอสระดับแรก ที่ง่ายต่อการโจมตี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3"/>
            <p:cNvSpPr txBox="1"/>
            <p:nvPr/>
          </p:nvSpPr>
          <p:spPr>
            <a:xfrm>
              <a:off x="2113659" y="4267925"/>
              <a:ext cx="21201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th-TH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ระดับง่าย</a:t>
              </a:r>
              <a:endParaRPr b="1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0" name="Google Shape;1070;p13"/>
          <p:cNvSpPr/>
          <p:nvPr/>
        </p:nvSpPr>
        <p:spPr>
          <a:xfrm>
            <a:off x="3314700" y="1862138"/>
            <a:ext cx="2514600" cy="1419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1" name="Google Shape;107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750" y="756900"/>
            <a:ext cx="2403300" cy="19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3"/>
          <p:cNvSpPr/>
          <p:nvPr/>
        </p:nvSpPr>
        <p:spPr>
          <a:xfrm>
            <a:off x="3241388" y="1894125"/>
            <a:ext cx="25527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3925" y="1851500"/>
            <a:ext cx="23042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3"/>
          <p:cNvSpPr/>
          <p:nvPr/>
        </p:nvSpPr>
        <p:spPr>
          <a:xfrm>
            <a:off x="-86103" y="1419622"/>
            <a:ext cx="24033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th-TH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level 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th-TH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5" name="Google Shape;1075;p13"/>
          <p:cNvGrpSpPr/>
          <p:nvPr/>
        </p:nvGrpSpPr>
        <p:grpSpPr>
          <a:xfrm>
            <a:off x="69762" y="3867509"/>
            <a:ext cx="2125974" cy="1038205"/>
            <a:chOff x="-2312971" y="1930801"/>
            <a:chExt cx="12183754" cy="4016330"/>
          </a:xfrm>
        </p:grpSpPr>
        <p:sp>
          <p:nvSpPr>
            <p:cNvPr id="1076" name="Google Shape;1076;p13"/>
            <p:cNvSpPr/>
            <p:nvPr/>
          </p:nvSpPr>
          <p:spPr>
            <a:xfrm>
              <a:off x="-2312971" y="1930803"/>
              <a:ext cx="12183754" cy="4016328"/>
            </a:xfrm>
            <a:custGeom>
              <a:rect b="b" l="l" r="r" t="t"/>
              <a:pathLst>
                <a:path extrusionOk="0" h="2940676" w="8920705">
                  <a:moveTo>
                    <a:pt x="0" y="2914206"/>
                  </a:moveTo>
                  <a:cubicBezTo>
                    <a:pt x="92107" y="2906013"/>
                    <a:pt x="6067894" y="2940882"/>
                    <a:pt x="6939652" y="2931493"/>
                  </a:cubicBezTo>
                  <a:cubicBezTo>
                    <a:pt x="6928422" y="2809692"/>
                    <a:pt x="6861188" y="2719585"/>
                    <a:pt x="6792659" y="2651182"/>
                  </a:cubicBezTo>
                  <a:cubicBezTo>
                    <a:pt x="6456819" y="2288268"/>
                    <a:pt x="6516003" y="2046052"/>
                    <a:pt x="6202109" y="1584382"/>
                  </a:cubicBezTo>
                  <a:cubicBezTo>
                    <a:pt x="6022250" y="1333302"/>
                    <a:pt x="6266371" y="1276991"/>
                    <a:pt x="6399085" y="1415903"/>
                  </a:cubicBezTo>
                  <a:cubicBezTo>
                    <a:pt x="6498348" y="1535385"/>
                    <a:pt x="6663449" y="1643894"/>
                    <a:pt x="6821234" y="1898707"/>
                  </a:cubicBezTo>
                  <a:lnTo>
                    <a:pt x="6764084" y="431857"/>
                  </a:lnTo>
                  <a:cubicBezTo>
                    <a:pt x="6812666" y="238595"/>
                    <a:pt x="6825664" y="218012"/>
                    <a:pt x="6903838" y="0"/>
                  </a:cubicBezTo>
                  <a:cubicBezTo>
                    <a:pt x="6971299" y="221184"/>
                    <a:pt x="6998418" y="248742"/>
                    <a:pt x="7040309" y="441382"/>
                  </a:cubicBezTo>
                  <a:lnTo>
                    <a:pt x="7106984" y="1412932"/>
                  </a:lnTo>
                  <a:cubicBezTo>
                    <a:pt x="7089433" y="1278325"/>
                    <a:pt x="7135468" y="987050"/>
                    <a:pt x="7293443" y="987050"/>
                  </a:cubicBezTo>
                  <a:cubicBezTo>
                    <a:pt x="7480678" y="994365"/>
                    <a:pt x="7461086" y="1267236"/>
                    <a:pt x="7462304" y="1416589"/>
                  </a:cubicBezTo>
                  <a:cubicBezTo>
                    <a:pt x="7475093" y="1229174"/>
                    <a:pt x="7506945" y="1022409"/>
                    <a:pt x="7648232" y="1027285"/>
                  </a:cubicBezTo>
                  <a:cubicBezTo>
                    <a:pt x="7815124" y="1024846"/>
                    <a:pt x="7819301" y="1241636"/>
                    <a:pt x="7823569" y="1442193"/>
                  </a:cubicBezTo>
                  <a:cubicBezTo>
                    <a:pt x="7821639" y="1283431"/>
                    <a:pt x="7821891" y="1102266"/>
                    <a:pt x="7977415" y="1104095"/>
                  </a:cubicBezTo>
                  <a:cubicBezTo>
                    <a:pt x="8089047" y="1113238"/>
                    <a:pt x="8099654" y="1249445"/>
                    <a:pt x="8123949" y="1431220"/>
                  </a:cubicBezTo>
                  <a:cubicBezTo>
                    <a:pt x="8150518" y="1738154"/>
                    <a:pt x="8144167" y="1887810"/>
                    <a:pt x="8115872" y="2209374"/>
                  </a:cubicBezTo>
                  <a:cubicBezTo>
                    <a:pt x="8095107" y="2412104"/>
                    <a:pt x="8042097" y="2466856"/>
                    <a:pt x="7999361" y="2581766"/>
                  </a:cubicBezTo>
                  <a:cubicBezTo>
                    <a:pt x="7927365" y="2689360"/>
                    <a:pt x="7912762" y="2730555"/>
                    <a:pt x="7932270" y="2940676"/>
                  </a:cubicBezTo>
                  <a:lnTo>
                    <a:pt x="8920705" y="2939766"/>
                  </a:lnTo>
                </a:path>
              </a:pathLst>
            </a:custGeom>
            <a:noFill/>
            <a:ln cap="flat" cmpd="sng" w="508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6994202" y="1930801"/>
              <a:ext cx="227917" cy="269617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8" name="Google Shape;1078;p13"/>
          <p:cNvSpPr/>
          <p:nvPr/>
        </p:nvSpPr>
        <p:spPr>
          <a:xfrm>
            <a:off x="3161985" y="4300494"/>
            <a:ext cx="559934" cy="559934"/>
          </a:xfrm>
          <a:custGeom>
            <a:rect b="b" l="l" r="r" t="t"/>
            <a:pathLst>
              <a:path extrusionOk="0" h="3240000" w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3"/>
          <p:cNvSpPr/>
          <p:nvPr/>
        </p:nvSpPr>
        <p:spPr>
          <a:xfrm>
            <a:off x="5422083" y="4300221"/>
            <a:ext cx="553792" cy="553792"/>
          </a:xfrm>
          <a:custGeom>
            <a:rect b="b" l="l" r="r" t="t"/>
            <a:pathLst>
              <a:path extrusionOk="0" h="3240000" w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3"/>
          <p:cNvSpPr/>
          <p:nvPr/>
        </p:nvSpPr>
        <p:spPr>
          <a:xfrm>
            <a:off x="7812360" y="4287275"/>
            <a:ext cx="566738" cy="566738"/>
          </a:xfrm>
          <a:custGeom>
            <a:rect b="b" l="l" r="r" t="t"/>
            <a:pathLst>
              <a:path extrusionOk="0" h="3240000" w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6ca7db520b_1_10"/>
          <p:cNvSpPr/>
          <p:nvPr/>
        </p:nvSpPr>
        <p:spPr>
          <a:xfrm>
            <a:off x="-33000" y="1403525"/>
            <a:ext cx="9210000" cy="22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6ca7db520b_1_10"/>
          <p:cNvSpPr txBox="1"/>
          <p:nvPr/>
        </p:nvSpPr>
        <p:spPr>
          <a:xfrm>
            <a:off x="3011850" y="1962125"/>
            <a:ext cx="31203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th-TH" sz="6000" u="none" cap="none" strike="noStrike">
                <a:solidFill>
                  <a:srgbClr val="09999E"/>
                </a:solidFill>
                <a:latin typeface="Varela Round"/>
                <a:ea typeface="Varela Round"/>
                <a:cs typeface="Varela Round"/>
                <a:sym typeface="Varela Round"/>
              </a:rPr>
              <a:t>Level 1</a:t>
            </a:r>
            <a:endParaRPr b="1" i="0" sz="6000" u="none" cap="none" strike="noStrike">
              <a:solidFill>
                <a:srgbClr val="09999E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g6cadb2cf41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g6cadb2cf41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g6cadb2cf41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99742"/>
            <a:ext cx="9144000" cy="2715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"/>
          <p:cNvSpPr txBox="1"/>
          <p:nvPr/>
        </p:nvSpPr>
        <p:spPr>
          <a:xfrm>
            <a:off x="733350" y="1135174"/>
            <a:ext cx="80151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th-TH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เกมนี้อ้างอิงมาจากเกมโมริโอ้ ธีมหลักของเกมจะมีเรื่องราวความเป็นมาเกี่ยวกับเจ้าหญิงที่ต้องต่อสู้เพื่อปกป้องอาณาจักร ซึ่งเจ้าหญิงจะผจัญภัยไปในด่านต่างๆและมีการเก็บไอเทมหรืออัญมณีเพื่อเก็บแต้มพลังงานเพื่อนำไปใช้ในการต่อสู้กับมอนสเตอร์และบอสในเกมยิ่งเก็บแต้มได้มากก็มีโอกาสในการชนะมากขึ้นหากเลือดของเจ้าหญิงหมดจากการถูกโจมตีหรือโดนสิ่งกีดขวางในด่านต่างๆจะตายทันที แต่ถ้าเจ้าหญิงสามารถเอาชนะเหล่ามอนสเตอร์จากด่านต่างๆได้โดยเลือดไม่หมดก่อนก็จะชนะตัวผู้เล่นก็จะได้ความภาคภูมิใจและความท้าทายในการเล่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th-TH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th-TH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99942"/>
            <a:ext cx="9144000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1576" y="2931790"/>
            <a:ext cx="5420849" cy="211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/>
          <p:nvPr/>
        </p:nvSpPr>
        <p:spPr>
          <a:xfrm>
            <a:off x="2210100" y="475075"/>
            <a:ext cx="55251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th-TH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เกมอ้างอิง ธีมของเกม</a:t>
            </a:r>
            <a:endParaRPr b="0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th-TH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6cadb2cf41_0_5"/>
          <p:cNvSpPr/>
          <p:nvPr/>
        </p:nvSpPr>
        <p:spPr>
          <a:xfrm>
            <a:off x="-33000" y="1403525"/>
            <a:ext cx="9210000" cy="22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g6cadb2cf41_0_5"/>
          <p:cNvSpPr txBox="1"/>
          <p:nvPr/>
        </p:nvSpPr>
        <p:spPr>
          <a:xfrm>
            <a:off x="3011850" y="1962125"/>
            <a:ext cx="31203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th-TH" sz="6000" u="none" cap="none" strike="noStrike">
                <a:solidFill>
                  <a:srgbClr val="09999E"/>
                </a:solidFill>
                <a:latin typeface="Varela Round"/>
                <a:ea typeface="Varela Round"/>
                <a:cs typeface="Varela Round"/>
                <a:sym typeface="Varela Round"/>
              </a:rPr>
              <a:t>Level 2</a:t>
            </a:r>
            <a:endParaRPr b="1" i="0" sz="6000" u="none" cap="none" strike="noStrike">
              <a:solidFill>
                <a:srgbClr val="09999E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g6ca7db520b_2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g6ca7db520b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6cadb2cf41_0_14"/>
          <p:cNvSpPr/>
          <p:nvPr/>
        </p:nvSpPr>
        <p:spPr>
          <a:xfrm>
            <a:off x="-33000" y="1403525"/>
            <a:ext cx="9210000" cy="22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g6cadb2cf41_0_14"/>
          <p:cNvSpPr txBox="1"/>
          <p:nvPr/>
        </p:nvSpPr>
        <p:spPr>
          <a:xfrm>
            <a:off x="3011850" y="1962125"/>
            <a:ext cx="31203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th-TH" sz="6000" u="none" cap="none" strike="noStrike">
                <a:solidFill>
                  <a:srgbClr val="09999E"/>
                </a:solidFill>
                <a:latin typeface="Varela Round"/>
                <a:ea typeface="Varela Round"/>
                <a:cs typeface="Varela Round"/>
                <a:sym typeface="Varela Round"/>
              </a:rPr>
              <a:t>Level 3</a:t>
            </a:r>
            <a:endParaRPr b="1" i="0" sz="6000" u="none" cap="none" strike="noStrike">
              <a:solidFill>
                <a:srgbClr val="09999E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g6cadb2cf41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g6cadb2cf41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g6cadb2cf41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6ca7db520b_1_35"/>
          <p:cNvSpPr/>
          <p:nvPr/>
        </p:nvSpPr>
        <p:spPr>
          <a:xfrm>
            <a:off x="0" y="0"/>
            <a:ext cx="9144000" cy="52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g6ca7db520b_1_35"/>
          <p:cNvGrpSpPr/>
          <p:nvPr/>
        </p:nvGrpSpPr>
        <p:grpSpPr>
          <a:xfrm>
            <a:off x="723723" y="479907"/>
            <a:ext cx="4113413" cy="4595152"/>
            <a:chOff x="8368845" y="2419559"/>
            <a:chExt cx="9254024" cy="10337800"/>
          </a:xfrm>
        </p:grpSpPr>
        <p:sp>
          <p:nvSpPr>
            <p:cNvPr id="1145" name="Google Shape;1145;g6ca7db520b_1_35"/>
            <p:cNvSpPr/>
            <p:nvPr/>
          </p:nvSpPr>
          <p:spPr>
            <a:xfrm flipH="1" rot="-1849717">
              <a:off x="9739526" y="5545206"/>
              <a:ext cx="4372491" cy="6554851"/>
            </a:xfrm>
            <a:custGeom>
              <a:rect b="b" l="l" r="r" t="t"/>
              <a:pathLst>
                <a:path extrusionOk="0" h="3157" w="212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6" name="Google Shape;1146;g6ca7db520b_1_35"/>
            <p:cNvGrpSpPr/>
            <p:nvPr/>
          </p:nvGrpSpPr>
          <p:grpSpPr>
            <a:xfrm>
              <a:off x="8729279" y="2419559"/>
              <a:ext cx="8893590" cy="6344660"/>
              <a:chOff x="4333577" y="3486970"/>
              <a:chExt cx="8236331" cy="5875773"/>
            </a:xfrm>
          </p:grpSpPr>
          <p:sp>
            <p:nvSpPr>
              <p:cNvPr id="1147" name="Google Shape;1147;g6ca7db520b_1_35"/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rect b="b" l="l" r="r" t="t"/>
                <a:pathLst>
                  <a:path extrusionOk="0" h="7135557" w="4401951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g6ca7db520b_1_35"/>
              <p:cNvSpPr/>
              <p:nvPr/>
            </p:nvSpPr>
            <p:spPr>
              <a:xfrm rot="1520771">
                <a:off x="4733836" y="7292506"/>
                <a:ext cx="678017" cy="2022455"/>
              </a:xfrm>
              <a:custGeom>
                <a:rect b="b" l="l" r="r" t="t"/>
                <a:pathLst>
                  <a:path extrusionOk="0" h="2025229" w="678947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9" name="Google Shape;1149;g6ca7db520b_1_35"/>
          <p:cNvGrpSpPr/>
          <p:nvPr/>
        </p:nvGrpSpPr>
        <p:grpSpPr>
          <a:xfrm rot="-811914">
            <a:off x="6471340" y="630975"/>
            <a:ext cx="2965679" cy="2719440"/>
            <a:chOff x="8228679" y="1024324"/>
            <a:chExt cx="6685256" cy="6130184"/>
          </a:xfrm>
        </p:grpSpPr>
        <p:grpSp>
          <p:nvGrpSpPr>
            <p:cNvPr id="1150" name="Google Shape;1150;g6ca7db520b_1_35"/>
            <p:cNvGrpSpPr/>
            <p:nvPr/>
          </p:nvGrpSpPr>
          <p:grpSpPr>
            <a:xfrm flipH="1" rot="-1325125">
              <a:off x="9114454" y="4275569"/>
              <a:ext cx="965885" cy="1155155"/>
              <a:chOff x="5704433" y="717502"/>
              <a:chExt cx="7366357" cy="8809837"/>
            </a:xfrm>
          </p:grpSpPr>
          <p:sp>
            <p:nvSpPr>
              <p:cNvPr id="1151" name="Google Shape;1151;g6ca7db520b_1_35"/>
              <p:cNvSpPr/>
              <p:nvPr/>
            </p:nvSpPr>
            <p:spPr>
              <a:xfrm>
                <a:off x="11674968" y="8268753"/>
                <a:ext cx="766096" cy="1258586"/>
              </a:xfrm>
              <a:custGeom>
                <a:rect b="b" l="l" r="r" t="t"/>
                <a:pathLst>
                  <a:path extrusionOk="0" h="438150" w="26670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g6ca7db520b_1_35"/>
              <p:cNvSpPr/>
              <p:nvPr/>
            </p:nvSpPr>
            <p:spPr>
              <a:xfrm>
                <a:off x="9107326" y="6879846"/>
                <a:ext cx="3334464" cy="161427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g6ca7db520b_1_35"/>
              <p:cNvSpPr/>
              <p:nvPr/>
            </p:nvSpPr>
            <p:spPr>
              <a:xfrm>
                <a:off x="5704433" y="5540923"/>
                <a:ext cx="793456" cy="589816"/>
              </a:xfrm>
              <a:custGeom>
                <a:rect b="b" l="l" r="r" t="t"/>
                <a:pathLst>
                  <a:path extrusionOk="0" h="205332" w="276225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g6ca7db520b_1_35"/>
              <p:cNvSpPr/>
              <p:nvPr/>
            </p:nvSpPr>
            <p:spPr>
              <a:xfrm>
                <a:off x="6149698" y="5215816"/>
                <a:ext cx="1586913" cy="2374113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g6ca7db520b_1_35"/>
              <p:cNvSpPr/>
              <p:nvPr/>
            </p:nvSpPr>
            <p:spPr>
              <a:xfrm>
                <a:off x="10143209" y="2425829"/>
                <a:ext cx="2927580" cy="3994642"/>
              </a:xfrm>
              <a:custGeom>
                <a:rect b="b" l="l" r="r" t="t"/>
                <a:pathLst>
                  <a:path extrusionOk="0" h="1390650" w="1019175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6ca7db520b_1_35"/>
              <p:cNvSpPr/>
              <p:nvPr/>
            </p:nvSpPr>
            <p:spPr>
              <a:xfrm>
                <a:off x="7585440" y="3324702"/>
                <a:ext cx="2667935" cy="462770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6ca7db520b_1_35"/>
              <p:cNvSpPr/>
              <p:nvPr/>
            </p:nvSpPr>
            <p:spPr>
              <a:xfrm>
                <a:off x="7708809" y="717502"/>
                <a:ext cx="2544532" cy="6238208"/>
              </a:xfrm>
              <a:custGeom>
                <a:rect b="b" l="l" r="r" t="t"/>
                <a:pathLst>
                  <a:path extrusionOk="0" h="2171700" w="885825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8" name="Google Shape;1158;g6ca7db520b_1_35"/>
            <p:cNvGrpSpPr/>
            <p:nvPr/>
          </p:nvGrpSpPr>
          <p:grpSpPr>
            <a:xfrm flipH="1" rot="-1323293">
              <a:off x="8478319" y="5341389"/>
              <a:ext cx="1417094" cy="1605816"/>
              <a:chOff x="5365048" y="479821"/>
              <a:chExt cx="8037928" cy="9108383"/>
            </a:xfrm>
          </p:grpSpPr>
          <p:sp>
            <p:nvSpPr>
              <p:cNvPr id="1159" name="Google Shape;1159;g6ca7db520b_1_35"/>
              <p:cNvSpPr/>
              <p:nvPr/>
            </p:nvSpPr>
            <p:spPr>
              <a:xfrm>
                <a:off x="11674969" y="8268753"/>
                <a:ext cx="1052998" cy="1319451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6ca7db520b_1_35"/>
              <p:cNvSpPr/>
              <p:nvPr/>
            </p:nvSpPr>
            <p:spPr>
              <a:xfrm>
                <a:off x="9107326" y="6879846"/>
                <a:ext cx="3334464" cy="161427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6ca7db520b_1_35"/>
              <p:cNvSpPr/>
              <p:nvPr/>
            </p:nvSpPr>
            <p:spPr>
              <a:xfrm>
                <a:off x="5365048" y="5540922"/>
                <a:ext cx="1132937" cy="453013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6ca7db520b_1_35"/>
              <p:cNvSpPr/>
              <p:nvPr/>
            </p:nvSpPr>
            <p:spPr>
              <a:xfrm>
                <a:off x="6149698" y="5215816"/>
                <a:ext cx="1586913" cy="2374113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6ca7db520b_1_35"/>
              <p:cNvSpPr/>
              <p:nvPr/>
            </p:nvSpPr>
            <p:spPr>
              <a:xfrm>
                <a:off x="9871174" y="2566277"/>
                <a:ext cx="3531802" cy="385415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g6ca7db520b_1_35"/>
              <p:cNvSpPr/>
              <p:nvPr/>
            </p:nvSpPr>
            <p:spPr>
              <a:xfrm>
                <a:off x="7585440" y="3324702"/>
                <a:ext cx="2667935" cy="462770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6ca7db520b_1_35"/>
              <p:cNvSpPr/>
              <p:nvPr/>
            </p:nvSpPr>
            <p:spPr>
              <a:xfrm>
                <a:off x="7708808" y="479821"/>
                <a:ext cx="2544532" cy="6475956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6" name="Google Shape;1166;g6ca7db520b_1_35"/>
            <p:cNvGrpSpPr/>
            <p:nvPr/>
          </p:nvGrpSpPr>
          <p:grpSpPr>
            <a:xfrm flipH="1" rot="-1322286">
              <a:off x="10277942" y="5974304"/>
              <a:ext cx="496456" cy="512847"/>
              <a:chOff x="5365048" y="1982197"/>
              <a:chExt cx="7362919" cy="7606007"/>
            </a:xfrm>
          </p:grpSpPr>
          <p:sp>
            <p:nvSpPr>
              <p:cNvPr id="1167" name="Google Shape;1167;g6ca7db520b_1_35"/>
              <p:cNvSpPr/>
              <p:nvPr/>
            </p:nvSpPr>
            <p:spPr>
              <a:xfrm>
                <a:off x="11674969" y="8268753"/>
                <a:ext cx="1052998" cy="1319451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6ca7db520b_1_35"/>
              <p:cNvSpPr/>
              <p:nvPr/>
            </p:nvSpPr>
            <p:spPr>
              <a:xfrm>
                <a:off x="9107326" y="6879846"/>
                <a:ext cx="3334464" cy="161427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6ca7db520b_1_35"/>
              <p:cNvSpPr/>
              <p:nvPr/>
            </p:nvSpPr>
            <p:spPr>
              <a:xfrm>
                <a:off x="5365048" y="5540922"/>
                <a:ext cx="1132937" cy="453013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6ca7db520b_1_35"/>
              <p:cNvSpPr/>
              <p:nvPr/>
            </p:nvSpPr>
            <p:spPr>
              <a:xfrm>
                <a:off x="6149698" y="5215816"/>
                <a:ext cx="1586913" cy="2374113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6ca7db520b_1_35"/>
              <p:cNvSpPr/>
              <p:nvPr/>
            </p:nvSpPr>
            <p:spPr>
              <a:xfrm>
                <a:off x="9871173" y="3444023"/>
                <a:ext cx="1940606" cy="2976160"/>
              </a:xfrm>
              <a:custGeom>
                <a:rect b="b" l="l" r="r" t="t"/>
                <a:pathLst>
                  <a:path extrusionOk="0" h="1036087" w="675581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g6ca7db520b_1_35"/>
              <p:cNvSpPr/>
              <p:nvPr/>
            </p:nvSpPr>
            <p:spPr>
              <a:xfrm>
                <a:off x="7585440" y="3324702"/>
                <a:ext cx="2667935" cy="462770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6ca7db520b_1_35"/>
              <p:cNvSpPr/>
              <p:nvPr/>
            </p:nvSpPr>
            <p:spPr>
              <a:xfrm>
                <a:off x="7708809" y="1982197"/>
                <a:ext cx="2544532" cy="4973156"/>
              </a:xfrm>
              <a:custGeom>
                <a:rect b="b" l="l" r="r" t="t"/>
                <a:pathLst>
                  <a:path extrusionOk="0" h="1731299" w="885825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" name="Google Shape;1174;g6ca7db520b_1_35"/>
            <p:cNvGrpSpPr/>
            <p:nvPr/>
          </p:nvGrpSpPr>
          <p:grpSpPr>
            <a:xfrm flipH="1" rot="-1324766">
              <a:off x="11620362" y="3813532"/>
              <a:ext cx="1199621" cy="1359381"/>
              <a:chOff x="5365051" y="479822"/>
              <a:chExt cx="8037926" cy="9108381"/>
            </a:xfrm>
          </p:grpSpPr>
          <p:sp>
            <p:nvSpPr>
              <p:cNvPr id="1175" name="Google Shape;1175;g6ca7db520b_1_35"/>
              <p:cNvSpPr/>
              <p:nvPr/>
            </p:nvSpPr>
            <p:spPr>
              <a:xfrm>
                <a:off x="11674978" y="8268752"/>
                <a:ext cx="1052998" cy="1319451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6ca7db520b_1_35"/>
              <p:cNvSpPr/>
              <p:nvPr/>
            </p:nvSpPr>
            <p:spPr>
              <a:xfrm>
                <a:off x="9107333" y="6879848"/>
                <a:ext cx="3334464" cy="161427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g6ca7db520b_1_35"/>
              <p:cNvSpPr/>
              <p:nvPr/>
            </p:nvSpPr>
            <p:spPr>
              <a:xfrm>
                <a:off x="5365051" y="5540920"/>
                <a:ext cx="1132937" cy="453013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g6ca7db520b_1_35"/>
              <p:cNvSpPr/>
              <p:nvPr/>
            </p:nvSpPr>
            <p:spPr>
              <a:xfrm>
                <a:off x="6149703" y="5215816"/>
                <a:ext cx="1586913" cy="2374113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g6ca7db520b_1_35"/>
              <p:cNvSpPr/>
              <p:nvPr/>
            </p:nvSpPr>
            <p:spPr>
              <a:xfrm>
                <a:off x="9871175" y="2566273"/>
                <a:ext cx="3531802" cy="385415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g6ca7db520b_1_35"/>
              <p:cNvSpPr/>
              <p:nvPr/>
            </p:nvSpPr>
            <p:spPr>
              <a:xfrm>
                <a:off x="7585443" y="3324704"/>
                <a:ext cx="2667935" cy="462770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g6ca7db520b_1_35"/>
              <p:cNvSpPr/>
              <p:nvPr/>
            </p:nvSpPr>
            <p:spPr>
              <a:xfrm>
                <a:off x="7708807" y="479822"/>
                <a:ext cx="2544532" cy="6475956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2" name="Google Shape;1182;g6ca7db520b_1_35"/>
            <p:cNvGrpSpPr/>
            <p:nvPr/>
          </p:nvGrpSpPr>
          <p:grpSpPr>
            <a:xfrm flipH="1" rot="-1526349">
              <a:off x="10116057" y="4915461"/>
              <a:ext cx="1568268" cy="1080369"/>
              <a:chOff x="3667032" y="1708483"/>
              <a:chExt cx="8106534" cy="5584536"/>
            </a:xfrm>
          </p:grpSpPr>
          <p:sp>
            <p:nvSpPr>
              <p:cNvPr id="1183" name="Google Shape;1183;g6ca7db520b_1_35"/>
              <p:cNvSpPr/>
              <p:nvPr/>
            </p:nvSpPr>
            <p:spPr>
              <a:xfrm>
                <a:off x="9698517" y="2576706"/>
                <a:ext cx="2075049" cy="1084691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g6ca7db520b_1_35"/>
              <p:cNvSpPr/>
              <p:nvPr/>
            </p:nvSpPr>
            <p:spPr>
              <a:xfrm>
                <a:off x="8589117" y="2576628"/>
                <a:ext cx="1990174" cy="976995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g6ca7db520b_1_35"/>
              <p:cNvSpPr/>
              <p:nvPr/>
            </p:nvSpPr>
            <p:spPr>
              <a:xfrm>
                <a:off x="3667032" y="1708483"/>
                <a:ext cx="1121734" cy="723701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g6ca7db520b_1_35"/>
              <p:cNvSpPr/>
              <p:nvPr/>
            </p:nvSpPr>
            <p:spPr>
              <a:xfrm>
                <a:off x="6683920" y="3191564"/>
                <a:ext cx="1628324" cy="4088904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g6ca7db520b_1_35"/>
              <p:cNvSpPr/>
              <p:nvPr/>
            </p:nvSpPr>
            <p:spPr>
              <a:xfrm>
                <a:off x="4296520" y="1708483"/>
                <a:ext cx="1917805" cy="1917805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g6ca7db520b_1_35"/>
              <p:cNvSpPr/>
              <p:nvPr/>
            </p:nvSpPr>
            <p:spPr>
              <a:xfrm>
                <a:off x="7479717" y="2106307"/>
                <a:ext cx="2207285" cy="1435441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g6ca7db520b_1_35"/>
              <p:cNvSpPr/>
              <p:nvPr/>
            </p:nvSpPr>
            <p:spPr>
              <a:xfrm>
                <a:off x="5888120" y="1744657"/>
                <a:ext cx="2171099" cy="5548362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0" name="Google Shape;1190;g6ca7db520b_1_35"/>
            <p:cNvGrpSpPr/>
            <p:nvPr/>
          </p:nvGrpSpPr>
          <p:grpSpPr>
            <a:xfrm flipH="1" rot="-1526580">
              <a:off x="10286312" y="3877198"/>
              <a:ext cx="981208" cy="675948"/>
              <a:chOff x="3667032" y="1708483"/>
              <a:chExt cx="8106534" cy="5584536"/>
            </a:xfrm>
          </p:grpSpPr>
          <p:sp>
            <p:nvSpPr>
              <p:cNvPr id="1191" name="Google Shape;1191;g6ca7db520b_1_35"/>
              <p:cNvSpPr/>
              <p:nvPr/>
            </p:nvSpPr>
            <p:spPr>
              <a:xfrm>
                <a:off x="9698517" y="2576706"/>
                <a:ext cx="2075049" cy="1084691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6ca7db520b_1_35"/>
              <p:cNvSpPr/>
              <p:nvPr/>
            </p:nvSpPr>
            <p:spPr>
              <a:xfrm>
                <a:off x="8589117" y="2576628"/>
                <a:ext cx="1990174" cy="976995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6ca7db520b_1_35"/>
              <p:cNvSpPr/>
              <p:nvPr/>
            </p:nvSpPr>
            <p:spPr>
              <a:xfrm>
                <a:off x="3667032" y="1708483"/>
                <a:ext cx="1121734" cy="723701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g6ca7db520b_1_35"/>
              <p:cNvSpPr/>
              <p:nvPr/>
            </p:nvSpPr>
            <p:spPr>
              <a:xfrm>
                <a:off x="6683920" y="3191564"/>
                <a:ext cx="1628324" cy="4088904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g6ca7db520b_1_35"/>
              <p:cNvSpPr/>
              <p:nvPr/>
            </p:nvSpPr>
            <p:spPr>
              <a:xfrm>
                <a:off x="4296520" y="1708483"/>
                <a:ext cx="1917805" cy="1917805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6ca7db520b_1_35"/>
              <p:cNvSpPr/>
              <p:nvPr/>
            </p:nvSpPr>
            <p:spPr>
              <a:xfrm>
                <a:off x="7479717" y="2106307"/>
                <a:ext cx="2207285" cy="1435441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g6ca7db520b_1_35"/>
              <p:cNvSpPr/>
              <p:nvPr/>
            </p:nvSpPr>
            <p:spPr>
              <a:xfrm>
                <a:off x="5888120" y="1744657"/>
                <a:ext cx="2171099" cy="5548362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8" name="Google Shape;1198;g6ca7db520b_1_35"/>
            <p:cNvGrpSpPr/>
            <p:nvPr/>
          </p:nvGrpSpPr>
          <p:grpSpPr>
            <a:xfrm flipH="1" rot="-1323293">
              <a:off x="10177445" y="1637754"/>
              <a:ext cx="1417094" cy="1605816"/>
              <a:chOff x="5365048" y="479821"/>
              <a:chExt cx="8037928" cy="9108383"/>
            </a:xfrm>
          </p:grpSpPr>
          <p:sp>
            <p:nvSpPr>
              <p:cNvPr id="1199" name="Google Shape;1199;g6ca7db520b_1_35"/>
              <p:cNvSpPr/>
              <p:nvPr/>
            </p:nvSpPr>
            <p:spPr>
              <a:xfrm>
                <a:off x="11674969" y="8268753"/>
                <a:ext cx="1052998" cy="1319451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6ca7db520b_1_35"/>
              <p:cNvSpPr/>
              <p:nvPr/>
            </p:nvSpPr>
            <p:spPr>
              <a:xfrm>
                <a:off x="9107326" y="6879846"/>
                <a:ext cx="3334464" cy="161427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6ca7db520b_1_35"/>
              <p:cNvSpPr/>
              <p:nvPr/>
            </p:nvSpPr>
            <p:spPr>
              <a:xfrm>
                <a:off x="5365048" y="5540922"/>
                <a:ext cx="1132937" cy="453013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6ca7db520b_1_35"/>
              <p:cNvSpPr/>
              <p:nvPr/>
            </p:nvSpPr>
            <p:spPr>
              <a:xfrm>
                <a:off x="6149698" y="5215816"/>
                <a:ext cx="1586913" cy="2374113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6ca7db520b_1_35"/>
              <p:cNvSpPr/>
              <p:nvPr/>
            </p:nvSpPr>
            <p:spPr>
              <a:xfrm>
                <a:off x="9871174" y="2566277"/>
                <a:ext cx="3531802" cy="385415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6ca7db520b_1_35"/>
              <p:cNvSpPr/>
              <p:nvPr/>
            </p:nvSpPr>
            <p:spPr>
              <a:xfrm>
                <a:off x="7585440" y="3324702"/>
                <a:ext cx="2667935" cy="462770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6ca7db520b_1_35"/>
              <p:cNvSpPr/>
              <p:nvPr/>
            </p:nvSpPr>
            <p:spPr>
              <a:xfrm>
                <a:off x="7708808" y="479821"/>
                <a:ext cx="2544532" cy="6475956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6" name="Google Shape;1206;g6ca7db520b_1_35"/>
            <p:cNvGrpSpPr/>
            <p:nvPr/>
          </p:nvGrpSpPr>
          <p:grpSpPr>
            <a:xfrm flipH="1" rot="-1324332">
              <a:off x="11853370" y="2424087"/>
              <a:ext cx="1073793" cy="1216795"/>
              <a:chOff x="5365048" y="479821"/>
              <a:chExt cx="8037928" cy="9108383"/>
            </a:xfrm>
          </p:grpSpPr>
          <p:sp>
            <p:nvSpPr>
              <p:cNvPr id="1207" name="Google Shape;1207;g6ca7db520b_1_35"/>
              <p:cNvSpPr/>
              <p:nvPr/>
            </p:nvSpPr>
            <p:spPr>
              <a:xfrm>
                <a:off x="11674969" y="8268753"/>
                <a:ext cx="1052998" cy="1319451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g6ca7db520b_1_35"/>
              <p:cNvSpPr/>
              <p:nvPr/>
            </p:nvSpPr>
            <p:spPr>
              <a:xfrm>
                <a:off x="9107326" y="6879846"/>
                <a:ext cx="3334464" cy="161427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g6ca7db520b_1_35"/>
              <p:cNvSpPr/>
              <p:nvPr/>
            </p:nvSpPr>
            <p:spPr>
              <a:xfrm>
                <a:off x="5365048" y="5540922"/>
                <a:ext cx="1132937" cy="453013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6ca7db520b_1_35"/>
              <p:cNvSpPr/>
              <p:nvPr/>
            </p:nvSpPr>
            <p:spPr>
              <a:xfrm>
                <a:off x="6149698" y="5215816"/>
                <a:ext cx="1586913" cy="2374113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6ca7db520b_1_35"/>
              <p:cNvSpPr/>
              <p:nvPr/>
            </p:nvSpPr>
            <p:spPr>
              <a:xfrm>
                <a:off x="9871174" y="2566277"/>
                <a:ext cx="3531802" cy="385415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g6ca7db520b_1_35"/>
              <p:cNvSpPr/>
              <p:nvPr/>
            </p:nvSpPr>
            <p:spPr>
              <a:xfrm>
                <a:off x="7585440" y="3324702"/>
                <a:ext cx="2667935" cy="462770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g6ca7db520b_1_35"/>
              <p:cNvSpPr/>
              <p:nvPr/>
            </p:nvSpPr>
            <p:spPr>
              <a:xfrm>
                <a:off x="7708808" y="479821"/>
                <a:ext cx="2544532" cy="6475956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4" name="Google Shape;1214;g6ca7db520b_1_35"/>
            <p:cNvGrpSpPr/>
            <p:nvPr/>
          </p:nvGrpSpPr>
          <p:grpSpPr>
            <a:xfrm flipH="1" rot="-556356">
              <a:off x="12949440" y="4848419"/>
              <a:ext cx="885455" cy="609984"/>
              <a:chOff x="3667032" y="1708483"/>
              <a:chExt cx="8106534" cy="5584536"/>
            </a:xfrm>
          </p:grpSpPr>
          <p:sp>
            <p:nvSpPr>
              <p:cNvPr id="1215" name="Google Shape;1215;g6ca7db520b_1_35"/>
              <p:cNvSpPr/>
              <p:nvPr/>
            </p:nvSpPr>
            <p:spPr>
              <a:xfrm>
                <a:off x="9698517" y="2576706"/>
                <a:ext cx="2075049" cy="1084691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g6ca7db520b_1_35"/>
              <p:cNvSpPr/>
              <p:nvPr/>
            </p:nvSpPr>
            <p:spPr>
              <a:xfrm>
                <a:off x="8589117" y="2576628"/>
                <a:ext cx="1990174" cy="976995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g6ca7db520b_1_35"/>
              <p:cNvSpPr/>
              <p:nvPr/>
            </p:nvSpPr>
            <p:spPr>
              <a:xfrm>
                <a:off x="3667032" y="1708483"/>
                <a:ext cx="1121734" cy="723701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6ca7db520b_1_35"/>
              <p:cNvSpPr/>
              <p:nvPr/>
            </p:nvSpPr>
            <p:spPr>
              <a:xfrm>
                <a:off x="6683920" y="3191564"/>
                <a:ext cx="1628324" cy="4088904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g6ca7db520b_1_35"/>
              <p:cNvSpPr/>
              <p:nvPr/>
            </p:nvSpPr>
            <p:spPr>
              <a:xfrm>
                <a:off x="4296520" y="1708483"/>
                <a:ext cx="1917805" cy="1917805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g6ca7db520b_1_35"/>
              <p:cNvSpPr/>
              <p:nvPr/>
            </p:nvSpPr>
            <p:spPr>
              <a:xfrm>
                <a:off x="7479717" y="2106307"/>
                <a:ext cx="2207285" cy="1435441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g6ca7db520b_1_35"/>
              <p:cNvSpPr/>
              <p:nvPr/>
            </p:nvSpPr>
            <p:spPr>
              <a:xfrm>
                <a:off x="5888120" y="1744657"/>
                <a:ext cx="2171099" cy="5548362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2" name="Google Shape;1222;g6ca7db520b_1_35"/>
            <p:cNvGrpSpPr/>
            <p:nvPr/>
          </p:nvGrpSpPr>
          <p:grpSpPr>
            <a:xfrm flipH="1" rot="-555371">
              <a:off x="9097796" y="3250233"/>
              <a:ext cx="740856" cy="510371"/>
              <a:chOff x="3667032" y="1708483"/>
              <a:chExt cx="8106534" cy="5584536"/>
            </a:xfrm>
          </p:grpSpPr>
          <p:sp>
            <p:nvSpPr>
              <p:cNvPr id="1223" name="Google Shape;1223;g6ca7db520b_1_35"/>
              <p:cNvSpPr/>
              <p:nvPr/>
            </p:nvSpPr>
            <p:spPr>
              <a:xfrm>
                <a:off x="9698517" y="2576706"/>
                <a:ext cx="2075049" cy="1084691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g6ca7db520b_1_35"/>
              <p:cNvSpPr/>
              <p:nvPr/>
            </p:nvSpPr>
            <p:spPr>
              <a:xfrm>
                <a:off x="8589117" y="2576628"/>
                <a:ext cx="1990174" cy="976995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g6ca7db520b_1_35"/>
              <p:cNvSpPr/>
              <p:nvPr/>
            </p:nvSpPr>
            <p:spPr>
              <a:xfrm>
                <a:off x="3667032" y="1708483"/>
                <a:ext cx="1121734" cy="723701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g6ca7db520b_1_35"/>
              <p:cNvSpPr/>
              <p:nvPr/>
            </p:nvSpPr>
            <p:spPr>
              <a:xfrm>
                <a:off x="6683920" y="3191564"/>
                <a:ext cx="1628324" cy="4088904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g6ca7db520b_1_35"/>
              <p:cNvSpPr/>
              <p:nvPr/>
            </p:nvSpPr>
            <p:spPr>
              <a:xfrm>
                <a:off x="4296520" y="1708483"/>
                <a:ext cx="1917805" cy="1917805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g6ca7db520b_1_35"/>
              <p:cNvSpPr/>
              <p:nvPr/>
            </p:nvSpPr>
            <p:spPr>
              <a:xfrm>
                <a:off x="7479717" y="2106307"/>
                <a:ext cx="2207285" cy="1435441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g6ca7db520b_1_35"/>
              <p:cNvSpPr/>
              <p:nvPr/>
            </p:nvSpPr>
            <p:spPr>
              <a:xfrm>
                <a:off x="5888120" y="1744657"/>
                <a:ext cx="2171099" cy="5548362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0" name="Google Shape;1230;g6ca7db520b_1_35"/>
            <p:cNvGrpSpPr/>
            <p:nvPr/>
          </p:nvGrpSpPr>
          <p:grpSpPr>
            <a:xfrm flipH="1" rot="-1324797">
              <a:off x="12999775" y="1262549"/>
              <a:ext cx="1627258" cy="1843969"/>
              <a:chOff x="5365048" y="479821"/>
              <a:chExt cx="8037928" cy="9108383"/>
            </a:xfrm>
          </p:grpSpPr>
          <p:sp>
            <p:nvSpPr>
              <p:cNvPr id="1231" name="Google Shape;1231;g6ca7db520b_1_35"/>
              <p:cNvSpPr/>
              <p:nvPr/>
            </p:nvSpPr>
            <p:spPr>
              <a:xfrm>
                <a:off x="11674969" y="8268753"/>
                <a:ext cx="1052998" cy="1319451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g6ca7db520b_1_35"/>
              <p:cNvSpPr/>
              <p:nvPr/>
            </p:nvSpPr>
            <p:spPr>
              <a:xfrm>
                <a:off x="9107326" y="6879846"/>
                <a:ext cx="3334464" cy="161427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g6ca7db520b_1_35"/>
              <p:cNvSpPr/>
              <p:nvPr/>
            </p:nvSpPr>
            <p:spPr>
              <a:xfrm>
                <a:off x="5365048" y="5540922"/>
                <a:ext cx="1132937" cy="453013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g6ca7db520b_1_35"/>
              <p:cNvSpPr/>
              <p:nvPr/>
            </p:nvSpPr>
            <p:spPr>
              <a:xfrm>
                <a:off x="6149698" y="5215816"/>
                <a:ext cx="1586913" cy="2374113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g6ca7db520b_1_35"/>
              <p:cNvSpPr/>
              <p:nvPr/>
            </p:nvSpPr>
            <p:spPr>
              <a:xfrm>
                <a:off x="9871174" y="2566277"/>
                <a:ext cx="3531802" cy="385415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g6ca7db520b_1_35"/>
              <p:cNvSpPr/>
              <p:nvPr/>
            </p:nvSpPr>
            <p:spPr>
              <a:xfrm>
                <a:off x="7585440" y="3324702"/>
                <a:ext cx="2667935" cy="462770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g6ca7db520b_1_35"/>
              <p:cNvSpPr/>
              <p:nvPr/>
            </p:nvSpPr>
            <p:spPr>
              <a:xfrm>
                <a:off x="7708808" y="479821"/>
                <a:ext cx="2544532" cy="6475956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8" name="Google Shape;1238;g6ca7db520b_1_35"/>
            <p:cNvGrpSpPr/>
            <p:nvPr/>
          </p:nvGrpSpPr>
          <p:grpSpPr>
            <a:xfrm flipH="1" rot="-2237853">
              <a:off x="13519028" y="3604346"/>
              <a:ext cx="825430" cy="568633"/>
              <a:chOff x="3667032" y="1708483"/>
              <a:chExt cx="8106534" cy="5584536"/>
            </a:xfrm>
          </p:grpSpPr>
          <p:sp>
            <p:nvSpPr>
              <p:cNvPr id="1239" name="Google Shape;1239;g6ca7db520b_1_35"/>
              <p:cNvSpPr/>
              <p:nvPr/>
            </p:nvSpPr>
            <p:spPr>
              <a:xfrm>
                <a:off x="9698517" y="2576706"/>
                <a:ext cx="2075049" cy="1084691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6ca7db520b_1_35"/>
              <p:cNvSpPr/>
              <p:nvPr/>
            </p:nvSpPr>
            <p:spPr>
              <a:xfrm>
                <a:off x="8589117" y="2576628"/>
                <a:ext cx="1990174" cy="976995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g6ca7db520b_1_35"/>
              <p:cNvSpPr/>
              <p:nvPr/>
            </p:nvSpPr>
            <p:spPr>
              <a:xfrm>
                <a:off x="3667032" y="1708483"/>
                <a:ext cx="1121734" cy="723701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g6ca7db520b_1_35"/>
              <p:cNvSpPr/>
              <p:nvPr/>
            </p:nvSpPr>
            <p:spPr>
              <a:xfrm>
                <a:off x="6683920" y="3191564"/>
                <a:ext cx="1628324" cy="4088904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g6ca7db520b_1_35"/>
              <p:cNvSpPr/>
              <p:nvPr/>
            </p:nvSpPr>
            <p:spPr>
              <a:xfrm>
                <a:off x="4296520" y="1708483"/>
                <a:ext cx="1917805" cy="1917805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g6ca7db520b_1_35"/>
              <p:cNvSpPr/>
              <p:nvPr/>
            </p:nvSpPr>
            <p:spPr>
              <a:xfrm>
                <a:off x="7479717" y="2106307"/>
                <a:ext cx="2207285" cy="1435441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g6ca7db520b_1_35"/>
              <p:cNvSpPr/>
              <p:nvPr/>
            </p:nvSpPr>
            <p:spPr>
              <a:xfrm>
                <a:off x="5888120" y="1744657"/>
                <a:ext cx="2171099" cy="5548362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46" name="Google Shape;1246;g6ca7db520b_1_35"/>
          <p:cNvSpPr txBox="1"/>
          <p:nvPr>
            <p:ph idx="1" type="body"/>
          </p:nvPr>
        </p:nvSpPr>
        <p:spPr>
          <a:xfrm>
            <a:off x="1773738" y="1113588"/>
            <a:ext cx="58326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th-TH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th-TH" sz="4800">
                <a:solidFill>
                  <a:schemeClr val="lt1"/>
                </a:solidFill>
              </a:rPr>
              <a:t>Game Items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g6ca7db520b_1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375" y="1801063"/>
            <a:ext cx="1359727" cy="125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g6ca7db520b_1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888" y="1801063"/>
            <a:ext cx="1359727" cy="125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g6ca7db520b_1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317" y="1801076"/>
            <a:ext cx="1359727" cy="1251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g6ca7db520b_1_142"/>
          <p:cNvSpPr/>
          <p:nvPr/>
        </p:nvSpPr>
        <p:spPr>
          <a:xfrm>
            <a:off x="3934912" y="662763"/>
            <a:ext cx="5032479" cy="3065720"/>
          </a:xfrm>
          <a:custGeom>
            <a:rect b="b" l="l" r="r" t="t"/>
            <a:pathLst>
              <a:path extrusionOk="0" h="1517683" w="2491326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g6ca7db520b_1_142"/>
          <p:cNvSpPr txBox="1"/>
          <p:nvPr/>
        </p:nvSpPr>
        <p:spPr>
          <a:xfrm>
            <a:off x="4111350" y="1537600"/>
            <a:ext cx="44385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ผู้เล่นจะต้องรักษาหัวใจไม่ให้หมดเพื่อที่จะผ่านไปได้ในแต่ละด่าน หากโดนตัวมอนสเตอร์หรือบอสจะทำให้หัวใจลด ถ้าหัวใจหมดหรือตกหลุมก็จะทำให้ผู้เล่นตาย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6" name="Google Shape;1256;g6ca7db520b_1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" y="4249174"/>
            <a:ext cx="9144000" cy="95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g6ca7db520b_1_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0250" y="1660763"/>
            <a:ext cx="1926725" cy="19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g6ca7db520b_1_400"/>
          <p:cNvSpPr/>
          <p:nvPr/>
        </p:nvSpPr>
        <p:spPr>
          <a:xfrm>
            <a:off x="720525" y="1153487"/>
            <a:ext cx="4185428" cy="2549707"/>
          </a:xfrm>
          <a:custGeom>
            <a:rect b="b" l="l" r="r" t="t"/>
            <a:pathLst>
              <a:path extrusionOk="0" h="1517683" w="2491326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g6ca7db520b_1_400"/>
          <p:cNvSpPr txBox="1"/>
          <p:nvPr/>
        </p:nvSpPr>
        <p:spPr>
          <a:xfrm>
            <a:off x="1032138" y="1990250"/>
            <a:ext cx="35622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ผู้เล่นจะต้องทำการเก็บอัญมณีในแต่ละด่านเพื่อนำกลับไปยังปราสาท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4" name="Google Shape;1264;g6ca7db520b_1_4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" y="4249174"/>
            <a:ext cx="9144000" cy="95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/>
        </p:nvSpPr>
        <p:spPr>
          <a:xfrm>
            <a:off x="899592" y="3445124"/>
            <a:ext cx="1825003" cy="441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th-TH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Mario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6060571" y="3322546"/>
            <a:ext cx="3055464" cy="1128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th-TH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Pauli’s Adventure Island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1223628" y="45474"/>
            <a:ext cx="6696744" cy="1020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th-TH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Competitive products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345" r="14345" t="0"/>
          <a:stretch/>
        </p:blipFill>
        <p:spPr>
          <a:xfrm>
            <a:off x="168275" y="1058863"/>
            <a:ext cx="2555875" cy="2016125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19"/>
          <p:cNvSpPr/>
          <p:nvPr>
            <p:ph idx="3" type="pic"/>
          </p:nvPr>
        </p:nvSpPr>
        <p:spPr>
          <a:xfrm>
            <a:off x="3059833" y="1059582"/>
            <a:ext cx="2741846" cy="2015302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/>
          <p:nvPr>
            <p:ph idx="4" type="pic"/>
          </p:nvPr>
        </p:nvSpPr>
        <p:spPr>
          <a:xfrm>
            <a:off x="6084168" y="1059582"/>
            <a:ext cx="2741846" cy="2015303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819" y="1059582"/>
            <a:ext cx="2542230" cy="201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833" y="1065819"/>
            <a:ext cx="2741846" cy="200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1067" y="1065819"/>
            <a:ext cx="2754947" cy="200906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/>
          <p:nvPr/>
        </p:nvSpPr>
        <p:spPr>
          <a:xfrm>
            <a:off x="6588224" y="267494"/>
            <a:ext cx="360040" cy="360003"/>
          </a:xfrm>
          <a:custGeom>
            <a:rect b="b" l="l" r="r" t="t"/>
            <a:pathLst>
              <a:path extrusionOk="0" h="2676504" w="2120980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19"/>
          <p:cNvGrpSpPr/>
          <p:nvPr/>
        </p:nvGrpSpPr>
        <p:grpSpPr>
          <a:xfrm>
            <a:off x="2327421" y="3461160"/>
            <a:ext cx="4655536" cy="1591056"/>
            <a:chOff x="6994202" y="1904659"/>
            <a:chExt cx="12275133" cy="4016327"/>
          </a:xfrm>
        </p:grpSpPr>
        <p:sp>
          <p:nvSpPr>
            <p:cNvPr id="201" name="Google Shape;201;p19"/>
            <p:cNvSpPr/>
            <p:nvPr/>
          </p:nvSpPr>
          <p:spPr>
            <a:xfrm>
              <a:off x="7085582" y="1904659"/>
              <a:ext cx="12183754" cy="4016327"/>
            </a:xfrm>
            <a:custGeom>
              <a:rect b="b" l="l" r="r" t="t"/>
              <a:pathLst>
                <a:path extrusionOk="0" h="2940676" w="8920705">
                  <a:moveTo>
                    <a:pt x="0" y="2914206"/>
                  </a:moveTo>
                  <a:cubicBezTo>
                    <a:pt x="92107" y="2906013"/>
                    <a:pt x="6067894" y="2940882"/>
                    <a:pt x="6939652" y="2931493"/>
                  </a:cubicBezTo>
                  <a:cubicBezTo>
                    <a:pt x="6928422" y="2809692"/>
                    <a:pt x="6861188" y="2719585"/>
                    <a:pt x="6792659" y="2651182"/>
                  </a:cubicBezTo>
                  <a:cubicBezTo>
                    <a:pt x="6456819" y="2288268"/>
                    <a:pt x="6516003" y="2046052"/>
                    <a:pt x="6202109" y="1584382"/>
                  </a:cubicBezTo>
                  <a:cubicBezTo>
                    <a:pt x="6022250" y="1333302"/>
                    <a:pt x="6266371" y="1276991"/>
                    <a:pt x="6399085" y="1415903"/>
                  </a:cubicBezTo>
                  <a:cubicBezTo>
                    <a:pt x="6498348" y="1535385"/>
                    <a:pt x="6663449" y="1643894"/>
                    <a:pt x="6821234" y="1898707"/>
                  </a:cubicBezTo>
                  <a:lnTo>
                    <a:pt x="6764084" y="431857"/>
                  </a:lnTo>
                  <a:cubicBezTo>
                    <a:pt x="6812666" y="238595"/>
                    <a:pt x="6825664" y="218012"/>
                    <a:pt x="6903838" y="0"/>
                  </a:cubicBezTo>
                  <a:cubicBezTo>
                    <a:pt x="6971299" y="221184"/>
                    <a:pt x="6998418" y="248742"/>
                    <a:pt x="7040309" y="441382"/>
                  </a:cubicBezTo>
                  <a:lnTo>
                    <a:pt x="7106984" y="1412932"/>
                  </a:lnTo>
                  <a:cubicBezTo>
                    <a:pt x="7089433" y="1278325"/>
                    <a:pt x="7135468" y="987050"/>
                    <a:pt x="7293443" y="987050"/>
                  </a:cubicBezTo>
                  <a:cubicBezTo>
                    <a:pt x="7480678" y="994365"/>
                    <a:pt x="7461086" y="1267236"/>
                    <a:pt x="7462304" y="1416589"/>
                  </a:cubicBezTo>
                  <a:cubicBezTo>
                    <a:pt x="7475093" y="1229174"/>
                    <a:pt x="7506945" y="1022409"/>
                    <a:pt x="7648232" y="1027285"/>
                  </a:cubicBezTo>
                  <a:cubicBezTo>
                    <a:pt x="7815124" y="1024846"/>
                    <a:pt x="7819301" y="1241636"/>
                    <a:pt x="7823569" y="1442193"/>
                  </a:cubicBezTo>
                  <a:cubicBezTo>
                    <a:pt x="7821639" y="1283431"/>
                    <a:pt x="7821891" y="1102266"/>
                    <a:pt x="7977415" y="1104095"/>
                  </a:cubicBezTo>
                  <a:cubicBezTo>
                    <a:pt x="8089047" y="1113238"/>
                    <a:pt x="8099654" y="1249445"/>
                    <a:pt x="8123949" y="1431220"/>
                  </a:cubicBezTo>
                  <a:cubicBezTo>
                    <a:pt x="8150518" y="1738154"/>
                    <a:pt x="8144167" y="1887810"/>
                    <a:pt x="8115872" y="2209374"/>
                  </a:cubicBezTo>
                  <a:cubicBezTo>
                    <a:pt x="8095107" y="2412104"/>
                    <a:pt x="8042097" y="2466856"/>
                    <a:pt x="7999361" y="2581766"/>
                  </a:cubicBezTo>
                  <a:cubicBezTo>
                    <a:pt x="7927365" y="2689360"/>
                    <a:pt x="7912762" y="2730555"/>
                    <a:pt x="7932270" y="2940676"/>
                  </a:cubicBezTo>
                  <a:lnTo>
                    <a:pt x="8920705" y="2939766"/>
                  </a:lnTo>
                </a:path>
              </a:pathLst>
            </a:custGeom>
            <a:noFill/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6994202" y="1930801"/>
              <a:ext cx="227917" cy="269617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9"/>
          <p:cNvSpPr txBox="1"/>
          <p:nvPr/>
        </p:nvSpPr>
        <p:spPr>
          <a:xfrm>
            <a:off x="3203848" y="3445124"/>
            <a:ext cx="4104456" cy="441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b="1" i="0" lang="th-TH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Random runner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g760d6b2fd3_0_2"/>
          <p:cNvPicPr preferRelativeResize="0"/>
          <p:nvPr/>
        </p:nvPicPr>
        <p:blipFill rotWithShape="1">
          <a:blip r:embed="rId3">
            <a:alphaModFix/>
          </a:blip>
          <a:srcRect b="-7810" l="-5020" r="5019" t="7810"/>
          <a:stretch/>
        </p:blipFill>
        <p:spPr>
          <a:xfrm>
            <a:off x="485700" y="1286200"/>
            <a:ext cx="2313000" cy="2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g760d6b2fd3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" y="4249174"/>
            <a:ext cx="9144000" cy="95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g760d6b2fd3_0_2"/>
          <p:cNvSpPr/>
          <p:nvPr/>
        </p:nvSpPr>
        <p:spPr>
          <a:xfrm>
            <a:off x="3680800" y="1167850"/>
            <a:ext cx="4185428" cy="2549707"/>
          </a:xfrm>
          <a:custGeom>
            <a:rect b="b" l="l" r="r" t="t"/>
            <a:pathLst>
              <a:path extrusionOk="0" h="1517683" w="2491326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g760d6b2fd3_0_2"/>
          <p:cNvSpPr txBox="1"/>
          <p:nvPr/>
        </p:nvSpPr>
        <p:spPr>
          <a:xfrm>
            <a:off x="4052688" y="2024713"/>
            <a:ext cx="35622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เป็นจุดที่สามารถพาผู้เล่นไปยังด่านต่อไปได้โดยที่ผู้เล่นจะต้องฝ่าเหล่ามอนสเตอร์มายังจุดนี้ให้ได้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g6ca7db520b_1_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" y="4249174"/>
            <a:ext cx="9144000" cy="95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g6ca7db520b_1_408"/>
          <p:cNvSpPr/>
          <p:nvPr/>
        </p:nvSpPr>
        <p:spPr>
          <a:xfrm>
            <a:off x="345550" y="1296900"/>
            <a:ext cx="4185428" cy="2549707"/>
          </a:xfrm>
          <a:custGeom>
            <a:rect b="b" l="l" r="r" t="t"/>
            <a:pathLst>
              <a:path extrusionOk="0" h="1517683" w="2491326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g6ca7db520b_1_408"/>
          <p:cNvSpPr txBox="1"/>
          <p:nvPr/>
        </p:nvSpPr>
        <p:spPr>
          <a:xfrm>
            <a:off x="657163" y="2034338"/>
            <a:ext cx="35622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-TH" sz="1800">
                <a:solidFill>
                  <a:srgbClr val="FFFFFF"/>
                </a:solidFill>
              </a:rPr>
              <a:t>ผู้เล่นจะต้องผ่านตำราวิเศษก่อนแล้วจึงจะพบคำว่า You Complete นั้นผู้เล่นจึงสามารถผ่านไปอีกฉากนึงได้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0" name="Google Shape;1280;g6ca7db520b_1_408"/>
          <p:cNvPicPr preferRelativeResize="0"/>
          <p:nvPr/>
        </p:nvPicPr>
        <p:blipFill rotWithShape="1">
          <a:blip r:embed="rId4">
            <a:alphaModFix/>
          </a:blip>
          <a:srcRect b="0" l="0" r="3836" t="0"/>
          <a:stretch/>
        </p:blipFill>
        <p:spPr>
          <a:xfrm>
            <a:off x="5856750" y="1932613"/>
            <a:ext cx="2531575" cy="17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g6ca7db520b_2_17"/>
          <p:cNvPicPr preferRelativeResize="0"/>
          <p:nvPr/>
        </p:nvPicPr>
        <p:blipFill rotWithShape="1">
          <a:blip r:embed="rId3">
            <a:alphaModFix/>
          </a:blip>
          <a:srcRect b="2039" l="-1325" r="-2204" t="-5569"/>
          <a:stretch/>
        </p:blipFill>
        <p:spPr>
          <a:xfrm>
            <a:off x="115350" y="290375"/>
            <a:ext cx="3766575" cy="356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g6ca7db520b_2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" y="4249174"/>
            <a:ext cx="9144000" cy="95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g6ca7db520b_2_17"/>
          <p:cNvSpPr/>
          <p:nvPr/>
        </p:nvSpPr>
        <p:spPr>
          <a:xfrm>
            <a:off x="4572000" y="1035700"/>
            <a:ext cx="4185428" cy="2549707"/>
          </a:xfrm>
          <a:custGeom>
            <a:rect b="b" l="l" r="r" t="t"/>
            <a:pathLst>
              <a:path extrusionOk="0" h="1517683" w="2491326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g6ca7db520b_2_17"/>
          <p:cNvSpPr txBox="1"/>
          <p:nvPr/>
        </p:nvSpPr>
        <p:spPr>
          <a:xfrm>
            <a:off x="4883613" y="1872463"/>
            <a:ext cx="35622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ผู้เล่นจะต้องฝ่าฟันอุปสรรคต่างๆเพื่อมาถึงปราสาทแห่งนี้ให้ได้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g760d6b2fd3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" y="4249174"/>
            <a:ext cx="9144000" cy="95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g760d6b2fd3_0_11"/>
          <p:cNvSpPr/>
          <p:nvPr/>
        </p:nvSpPr>
        <p:spPr>
          <a:xfrm>
            <a:off x="386575" y="1213887"/>
            <a:ext cx="4185428" cy="2549707"/>
          </a:xfrm>
          <a:custGeom>
            <a:rect b="b" l="l" r="r" t="t"/>
            <a:pathLst>
              <a:path extrusionOk="0" h="1517683" w="2491326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g760d6b2fd3_0_11"/>
          <p:cNvSpPr txBox="1"/>
          <p:nvPr/>
        </p:nvSpPr>
        <p:spPr>
          <a:xfrm>
            <a:off x="698175" y="2036600"/>
            <a:ext cx="35622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-TH" sz="1800">
                <a:solidFill>
                  <a:srgbClr val="FFFFFF"/>
                </a:solidFill>
              </a:rPr>
              <a:t>เมื่อผู้เล่น</a:t>
            </a:r>
            <a:r>
              <a:rPr b="0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ฝ่าฟันอุปสรรคต่างๆ</a:t>
            </a:r>
            <a:r>
              <a:rPr lang="th-TH" sz="1800">
                <a:solidFill>
                  <a:srgbClr val="FFFFFF"/>
                </a:solidFill>
              </a:rPr>
              <a:t>จน</a:t>
            </a:r>
            <a:r>
              <a:rPr b="0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มาถึงปราสาท</a:t>
            </a:r>
            <a:r>
              <a:rPr lang="th-TH" sz="1800">
                <a:solidFill>
                  <a:srgbClr val="FFFFFF"/>
                </a:solidFill>
              </a:rPr>
              <a:t> จึง</a:t>
            </a:r>
            <a:r>
              <a:rPr b="0" i="0" lang="th-TH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ได้รับชัยชนะนี้พร้อมกับ</a:t>
            </a:r>
            <a:r>
              <a:rPr lang="th-TH" sz="1800">
                <a:solidFill>
                  <a:srgbClr val="FFFFFF"/>
                </a:solidFill>
              </a:rPr>
              <a:t>อัญมณีที่ผู้เล่นเก็บมาได้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6" name="Google Shape;1296;g760d6b2fd3_0_11"/>
          <p:cNvPicPr preferRelativeResize="0"/>
          <p:nvPr/>
        </p:nvPicPr>
        <p:blipFill rotWithShape="1">
          <a:blip r:embed="rId4">
            <a:alphaModFix/>
          </a:blip>
          <a:srcRect b="5473" l="27991" r="17740" t="4646"/>
          <a:stretch/>
        </p:blipFill>
        <p:spPr>
          <a:xfrm>
            <a:off x="5685800" y="1369100"/>
            <a:ext cx="2581800" cy="24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5"/>
          <p:cNvSpPr txBox="1"/>
          <p:nvPr>
            <p:ph idx="1" type="body"/>
          </p:nvPr>
        </p:nvSpPr>
        <p:spPr>
          <a:xfrm>
            <a:off x="267275" y="1590300"/>
            <a:ext cx="8709900" cy="19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b="1" lang="th-TH" sz="7200"/>
              <a:t>Q &amp; A ?</a:t>
            </a:r>
            <a:endParaRPr b="1" sz="7200"/>
          </a:p>
        </p:txBody>
      </p:sp>
    </p:spTree>
  </p:cSld>
  <p:clrMapOvr>
    <a:masterClrMapping/>
  </p:clrMapOvr>
  <p:transition spd="slow" p14:dur="1500">
    <p:split orient="vert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6cadb2cf41_0_56"/>
          <p:cNvSpPr/>
          <p:nvPr/>
        </p:nvSpPr>
        <p:spPr>
          <a:xfrm>
            <a:off x="2069976" y="2859782"/>
            <a:ext cx="5166300" cy="1728300"/>
          </a:xfrm>
          <a:prstGeom prst="rect">
            <a:avLst/>
          </a:prstGeom>
          <a:solidFill>
            <a:srgbClr val="FF999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g6cadb2cf41_0_56"/>
          <p:cNvSpPr txBox="1"/>
          <p:nvPr>
            <p:ph idx="1" type="body"/>
          </p:nvPr>
        </p:nvSpPr>
        <p:spPr>
          <a:xfrm>
            <a:off x="0" y="2105794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th-TH">
                <a:latin typeface="Arial"/>
                <a:ea typeface="Arial"/>
                <a:cs typeface="Arial"/>
                <a:sym typeface="Arial"/>
              </a:rPr>
              <a:t>Thank you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g6cadb2cf41_0_56"/>
          <p:cNvSpPr/>
          <p:nvPr/>
        </p:nvSpPr>
        <p:spPr>
          <a:xfrm>
            <a:off x="2177988" y="3123713"/>
            <a:ext cx="4950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th-T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สมาชิก: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th-T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นางสาวณัฐปภัสร์ อยู่ยง 60070024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th-T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นางสาวยลฎา ประเสริฐ  60070077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 txBox="1"/>
          <p:nvPr>
            <p:ph idx="1" type="body"/>
          </p:nvPr>
        </p:nvSpPr>
        <p:spPr>
          <a:xfrm>
            <a:off x="1763688" y="1113588"/>
            <a:ext cx="5832648" cy="291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th-TH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Story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4"/>
          <p:cNvGrpSpPr/>
          <p:nvPr/>
        </p:nvGrpSpPr>
        <p:grpSpPr>
          <a:xfrm>
            <a:off x="907715" y="420417"/>
            <a:ext cx="4112841" cy="4594812"/>
            <a:chOff x="8368845" y="2419425"/>
            <a:chExt cx="9253541" cy="10337934"/>
          </a:xfrm>
        </p:grpSpPr>
        <p:sp>
          <p:nvSpPr>
            <p:cNvPr id="211" name="Google Shape;211;p4"/>
            <p:cNvSpPr/>
            <p:nvPr/>
          </p:nvSpPr>
          <p:spPr>
            <a:xfrm flipH="1" rot="-1849715">
              <a:off x="9739524" y="5545205"/>
              <a:ext cx="4372492" cy="6554851"/>
            </a:xfrm>
            <a:custGeom>
              <a:rect b="b" l="l" r="r" t="t"/>
              <a:pathLst>
                <a:path extrusionOk="0" h="3157" w="212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" name="Google Shape;212;p4"/>
            <p:cNvGrpSpPr/>
            <p:nvPr/>
          </p:nvGrpSpPr>
          <p:grpSpPr>
            <a:xfrm>
              <a:off x="8727865" y="2419425"/>
              <a:ext cx="8894522" cy="6347575"/>
              <a:chOff x="4332422" y="3486970"/>
              <a:chExt cx="8237486" cy="5878683"/>
            </a:xfrm>
          </p:grpSpPr>
          <p:sp>
            <p:nvSpPr>
              <p:cNvPr id="213" name="Google Shape;213;p4"/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rect b="b" l="l" r="r" t="t"/>
                <a:pathLst>
                  <a:path extrusionOk="0" h="7135557" w="4401951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rect b="b" l="l" r="r" t="t"/>
                <a:pathLst>
                  <a:path extrusionOk="0" h="2025229" w="678947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5" name="Google Shape;215;p4"/>
          <p:cNvGrpSpPr/>
          <p:nvPr/>
        </p:nvGrpSpPr>
        <p:grpSpPr>
          <a:xfrm rot="-811757">
            <a:off x="6248033" y="352907"/>
            <a:ext cx="2965430" cy="2719710"/>
            <a:chOff x="8229349" y="1024232"/>
            <a:chExt cx="6684177" cy="6130316"/>
          </a:xfrm>
        </p:grpSpPr>
        <p:grpSp>
          <p:nvGrpSpPr>
            <p:cNvPr id="216" name="Google Shape;216;p4"/>
            <p:cNvGrpSpPr/>
            <p:nvPr/>
          </p:nvGrpSpPr>
          <p:grpSpPr>
            <a:xfrm flipH="1" rot="-1324256">
              <a:off x="9114364" y="4275293"/>
              <a:ext cx="965714" cy="1155036"/>
              <a:chOff x="5704433" y="717502"/>
              <a:chExt cx="7365529" cy="8809481"/>
            </a:xfrm>
          </p:grpSpPr>
          <p:sp>
            <p:nvSpPr>
              <p:cNvPr id="217" name="Google Shape;217;p4"/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rect b="b" l="l" r="r" t="t"/>
                <a:pathLst>
                  <a:path extrusionOk="0" h="438150" w="26670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rect b="b" l="l" r="r" t="t"/>
                <a:pathLst>
                  <a:path extrusionOk="0" h="205332" w="276225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rect b="b" l="l" r="r" t="t"/>
                <a:pathLst>
                  <a:path extrusionOk="0" h="1390650" w="1019175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rect b="b" l="l" r="r" t="t"/>
                <a:pathLst>
                  <a:path extrusionOk="0" h="2171700" w="885825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" name="Google Shape;224;p4"/>
            <p:cNvGrpSpPr/>
            <p:nvPr/>
          </p:nvGrpSpPr>
          <p:grpSpPr>
            <a:xfrm flipH="1" rot="-1324256">
              <a:off x="8479089" y="5341625"/>
              <a:ext cx="1416763" cy="1605575"/>
              <a:chOff x="5365048" y="479821"/>
              <a:chExt cx="8036930" cy="9108010"/>
            </a:xfrm>
          </p:grpSpPr>
          <p:sp>
            <p:nvSpPr>
              <p:cNvPr id="225" name="Google Shape;225;p4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 flipH="1" rot="-1324256">
              <a:off x="10278521" y="5974428"/>
              <a:ext cx="496268" cy="512648"/>
              <a:chOff x="5365048" y="1982197"/>
              <a:chExt cx="7362621" cy="7605634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rect b="b" l="l" r="r" t="t"/>
                <a:pathLst>
                  <a:path extrusionOk="0" h="1036087" w="675581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rect b="b" l="l" r="r" t="t"/>
                <a:pathLst>
                  <a:path extrusionOk="0" h="1731299" w="885825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240;p4"/>
            <p:cNvGrpSpPr/>
            <p:nvPr/>
          </p:nvGrpSpPr>
          <p:grpSpPr>
            <a:xfrm flipH="1" rot="-1324256">
              <a:off x="11620617" y="3813253"/>
              <a:ext cx="1199247" cy="1359069"/>
              <a:chOff x="5365051" y="479822"/>
              <a:chExt cx="8036930" cy="9108006"/>
            </a:xfrm>
          </p:grpSpPr>
          <p:sp>
            <p:nvSpPr>
              <p:cNvPr id="241" name="Google Shape;241;p4"/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248;p4"/>
            <p:cNvGrpSpPr/>
            <p:nvPr/>
          </p:nvGrpSpPr>
          <p:grpSpPr>
            <a:xfrm flipH="1" rot="-1526042">
              <a:off x="10116519" y="4915091"/>
              <a:ext cx="1567652" cy="1079675"/>
              <a:chOff x="3667032" y="1708483"/>
              <a:chExt cx="8105829" cy="5582653"/>
            </a:xfrm>
          </p:grpSpPr>
          <p:sp>
            <p:nvSpPr>
              <p:cNvPr id="249" name="Google Shape;249;p4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4"/>
            <p:cNvGrpSpPr/>
            <p:nvPr/>
          </p:nvGrpSpPr>
          <p:grpSpPr>
            <a:xfrm flipH="1" rot="-1526042">
              <a:off x="10286237" y="3877079"/>
              <a:ext cx="981094" cy="675699"/>
              <a:chOff x="3667032" y="1708483"/>
              <a:chExt cx="8105829" cy="5582653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" name="Google Shape;264;p4"/>
            <p:cNvGrpSpPr/>
            <p:nvPr/>
          </p:nvGrpSpPr>
          <p:grpSpPr>
            <a:xfrm flipH="1" rot="-1324256">
              <a:off x="10178216" y="1637990"/>
              <a:ext cx="1416763" cy="1605575"/>
              <a:chOff x="5365048" y="479821"/>
              <a:chExt cx="8036930" cy="9108010"/>
            </a:xfrm>
          </p:grpSpPr>
          <p:sp>
            <p:nvSpPr>
              <p:cNvPr id="265" name="Google Shape;265;p4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4"/>
            <p:cNvGrpSpPr/>
            <p:nvPr/>
          </p:nvGrpSpPr>
          <p:grpSpPr>
            <a:xfrm flipH="1" rot="-1324256">
              <a:off x="11852978" y="2424207"/>
              <a:ext cx="1074020" cy="1217154"/>
              <a:chOff x="5365048" y="479821"/>
              <a:chExt cx="8036930" cy="9108010"/>
            </a:xfrm>
          </p:grpSpPr>
          <p:sp>
            <p:nvSpPr>
              <p:cNvPr id="273" name="Google Shape;273;p4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" name="Google Shape;280;p4"/>
            <p:cNvGrpSpPr/>
            <p:nvPr/>
          </p:nvGrpSpPr>
          <p:grpSpPr>
            <a:xfrm flipH="1" rot="-556216">
              <a:off x="12949687" y="4848328"/>
              <a:ext cx="885221" cy="609671"/>
              <a:chOff x="3667032" y="1708483"/>
              <a:chExt cx="8105829" cy="5582653"/>
            </a:xfrm>
          </p:grpSpPr>
          <p:sp>
            <p:nvSpPr>
              <p:cNvPr id="281" name="Google Shape;281;p4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" name="Google Shape;288;p4"/>
            <p:cNvGrpSpPr/>
            <p:nvPr/>
          </p:nvGrpSpPr>
          <p:grpSpPr>
            <a:xfrm flipH="1" rot="-556216">
              <a:off x="9098407" y="3250270"/>
              <a:ext cx="740471" cy="509978"/>
              <a:chOff x="3667032" y="1708483"/>
              <a:chExt cx="8105829" cy="5582653"/>
            </a:xfrm>
          </p:grpSpPr>
          <p:sp>
            <p:nvSpPr>
              <p:cNvPr id="289" name="Google Shape;289;p4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" name="Google Shape;296;p4"/>
            <p:cNvGrpSpPr/>
            <p:nvPr/>
          </p:nvGrpSpPr>
          <p:grpSpPr>
            <a:xfrm flipH="1" rot="-1324256">
              <a:off x="12999428" y="1262387"/>
              <a:ext cx="1627254" cy="1844118"/>
              <a:chOff x="5365048" y="479821"/>
              <a:chExt cx="8036930" cy="9108010"/>
            </a:xfrm>
          </p:grpSpPr>
          <p:sp>
            <p:nvSpPr>
              <p:cNvPr id="297" name="Google Shape;297;p4"/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rect b="b" l="l" r="r" t="t"/>
                <a:pathLst>
                  <a:path extrusionOk="0" h="459339" w="36657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rect b="b" l="l" r="r" t="t"/>
                <a:pathLst>
                  <a:path extrusionOk="0" h="561975" w="1160823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rect b="b" l="l" r="r" t="t"/>
                <a:pathLst>
                  <a:path extrusionOk="0" h="157707" w="394408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rect b="b" l="l" r="r" t="t"/>
                <a:pathLst>
                  <a:path extrusionOk="0" h="826497" w="552450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rect b="b" l="l" r="r" t="t"/>
                <a:pathLst>
                  <a:path extrusionOk="0" h="1341742" w="122952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rect b="b" l="l" r="r" t="t"/>
                <a:pathLst>
                  <a:path extrusionOk="0" h="1611038" w="928785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rect b="b" l="l" r="r" t="t"/>
                <a:pathLst>
                  <a:path extrusionOk="0" h="2254467" w="885825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4"/>
            <p:cNvGrpSpPr/>
            <p:nvPr/>
          </p:nvGrpSpPr>
          <p:grpSpPr>
            <a:xfrm flipH="1" rot="-2238371">
              <a:off x="13519304" y="3604291"/>
              <a:ext cx="825203" cy="568334"/>
              <a:chOff x="3667032" y="1708483"/>
              <a:chExt cx="8105829" cy="5582653"/>
            </a:xfrm>
          </p:grpSpPr>
          <p:sp>
            <p:nvSpPr>
              <p:cNvPr id="305" name="Google Shape;305;p4"/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rect b="b" l="l" r="r" t="t"/>
                <a:pathLst>
                  <a:path extrusionOk="0" h="360662" w="689958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rect b="b" l="l" r="r" t="t"/>
                <a:pathLst>
                  <a:path extrusionOk="0" h="324853" w="661737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rect b="b" l="l" r="r" t="t"/>
                <a:pathLst>
                  <a:path extrusionOk="0" h="240632" w="372979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rect b="b" l="l" r="r" t="t"/>
                <a:pathLst>
                  <a:path extrusionOk="0" h="1359569" w="541421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rect b="b" l="l" r="r" t="t"/>
                <a:pathLst>
                  <a:path extrusionOk="0" h="637674" w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rect b="b" l="l" r="r" t="t"/>
                <a:pathLst>
                  <a:path extrusionOk="0" h="477287" w="73392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rect b="b" l="l" r="r" t="t"/>
                <a:pathLst>
                  <a:path extrusionOk="0" h="1844842" w="721895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cap="flat" cmpd="sng" w="9525">
                <a:solidFill>
                  <a:srgbClr val="FF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"/>
          <p:cNvSpPr txBox="1"/>
          <p:nvPr>
            <p:ph idx="1" type="body"/>
          </p:nvPr>
        </p:nvSpPr>
        <p:spPr>
          <a:xfrm>
            <a:off x="993181" y="745523"/>
            <a:ext cx="58326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th-T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	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0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0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0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0" lang="th-TH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ณ อาณาจักรขนมหวานที่มีเจ้าหญิงเค้กปกครองอยู่ผู้คนในอาณาจักรล้วนอยู่อย่างมีความสุข อาณาจักรแห่งนี้อุดมสมบูรณ์ไปด้วยทรัพยากรที่มีค่ามหาศาลและมีอัญมณีวิเศษ แต่แล้ววันหนึ่งอาณาจักรแห่งนี้ก็ถูกโจมตีโดยมอนสเตอร์เพื่อยึดครองอาณาจักรไป เจ้าหญิงได้หลบหนีเข้าไปในป่าลึกเพื่อรวบรวมอัญมณีและกลับมาต่อสู้กับมอนสเตอร์เพื่อช่วยผู้คนในเมืองและทวงคืนอาณาจักรที่สงบสุขกลับมา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br>
              <a:rPr lang="th-TH" sz="4800"/>
            </a:b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5"/>
          <p:cNvGrpSpPr/>
          <p:nvPr/>
        </p:nvGrpSpPr>
        <p:grpSpPr>
          <a:xfrm>
            <a:off x="6408527" y="627534"/>
            <a:ext cx="2598616" cy="2364791"/>
            <a:chOff x="8368845" y="2419423"/>
            <a:chExt cx="9253540" cy="10337936"/>
          </a:xfrm>
        </p:grpSpPr>
        <p:sp>
          <p:nvSpPr>
            <p:cNvPr id="319" name="Google Shape;319;p5"/>
            <p:cNvSpPr/>
            <p:nvPr/>
          </p:nvSpPr>
          <p:spPr>
            <a:xfrm flipH="1" rot="-1849715">
              <a:off x="9739524" y="5545205"/>
              <a:ext cx="4372492" cy="6554851"/>
            </a:xfrm>
            <a:custGeom>
              <a:rect b="b" l="l" r="r" t="t"/>
              <a:pathLst>
                <a:path extrusionOk="0" h="3157" w="2127">
                  <a:moveTo>
                    <a:pt x="440" y="1547"/>
                  </a:moveTo>
                  <a:cubicBezTo>
                    <a:pt x="431" y="1553"/>
                    <a:pt x="430" y="1563"/>
                    <a:pt x="426" y="1570"/>
                  </a:cubicBezTo>
                  <a:cubicBezTo>
                    <a:pt x="422" y="1577"/>
                    <a:pt x="419" y="1587"/>
                    <a:pt x="408" y="1586"/>
                  </a:cubicBezTo>
                  <a:cubicBezTo>
                    <a:pt x="395" y="1585"/>
                    <a:pt x="382" y="1582"/>
                    <a:pt x="376" y="1569"/>
                  </a:cubicBezTo>
                  <a:cubicBezTo>
                    <a:pt x="370" y="1558"/>
                    <a:pt x="372" y="1549"/>
                    <a:pt x="388" y="1550"/>
                  </a:cubicBezTo>
                  <a:cubicBezTo>
                    <a:pt x="399" y="1551"/>
                    <a:pt x="401" y="1544"/>
                    <a:pt x="401" y="1535"/>
                  </a:cubicBezTo>
                  <a:cubicBezTo>
                    <a:pt x="403" y="1510"/>
                    <a:pt x="380" y="1494"/>
                    <a:pt x="357" y="1505"/>
                  </a:cubicBezTo>
                  <a:cubicBezTo>
                    <a:pt x="349" y="1508"/>
                    <a:pt x="342" y="1512"/>
                    <a:pt x="333" y="1515"/>
                  </a:cubicBezTo>
                  <a:cubicBezTo>
                    <a:pt x="323" y="1517"/>
                    <a:pt x="315" y="1514"/>
                    <a:pt x="309" y="1505"/>
                  </a:cubicBezTo>
                  <a:cubicBezTo>
                    <a:pt x="302" y="1496"/>
                    <a:pt x="307" y="1489"/>
                    <a:pt x="312" y="1481"/>
                  </a:cubicBezTo>
                  <a:cubicBezTo>
                    <a:pt x="321" y="1467"/>
                    <a:pt x="336" y="1464"/>
                    <a:pt x="351" y="1459"/>
                  </a:cubicBezTo>
                  <a:cubicBezTo>
                    <a:pt x="387" y="1447"/>
                    <a:pt x="387" y="1447"/>
                    <a:pt x="375" y="1411"/>
                  </a:cubicBezTo>
                  <a:cubicBezTo>
                    <a:pt x="364" y="1376"/>
                    <a:pt x="354" y="1342"/>
                    <a:pt x="353" y="1306"/>
                  </a:cubicBezTo>
                  <a:cubicBezTo>
                    <a:pt x="353" y="1294"/>
                    <a:pt x="346" y="1293"/>
                    <a:pt x="338" y="1291"/>
                  </a:cubicBezTo>
                  <a:cubicBezTo>
                    <a:pt x="312" y="1284"/>
                    <a:pt x="286" y="1275"/>
                    <a:pt x="259" y="1260"/>
                  </a:cubicBezTo>
                  <a:cubicBezTo>
                    <a:pt x="282" y="1252"/>
                    <a:pt x="302" y="1256"/>
                    <a:pt x="323" y="1257"/>
                  </a:cubicBezTo>
                  <a:cubicBezTo>
                    <a:pt x="367" y="1259"/>
                    <a:pt x="387" y="1243"/>
                    <a:pt x="392" y="1204"/>
                  </a:cubicBezTo>
                  <a:cubicBezTo>
                    <a:pt x="395" y="1186"/>
                    <a:pt x="389" y="1176"/>
                    <a:pt x="371" y="1172"/>
                  </a:cubicBezTo>
                  <a:cubicBezTo>
                    <a:pt x="363" y="1170"/>
                    <a:pt x="355" y="1170"/>
                    <a:pt x="348" y="1164"/>
                  </a:cubicBezTo>
                  <a:cubicBezTo>
                    <a:pt x="356" y="1152"/>
                    <a:pt x="369" y="1152"/>
                    <a:pt x="380" y="1152"/>
                  </a:cubicBezTo>
                  <a:cubicBezTo>
                    <a:pt x="392" y="1152"/>
                    <a:pt x="395" y="1147"/>
                    <a:pt x="396" y="1137"/>
                  </a:cubicBezTo>
                  <a:cubicBezTo>
                    <a:pt x="398" y="1109"/>
                    <a:pt x="388" y="1086"/>
                    <a:pt x="374" y="1063"/>
                  </a:cubicBezTo>
                  <a:cubicBezTo>
                    <a:pt x="366" y="1050"/>
                    <a:pt x="357" y="1036"/>
                    <a:pt x="349" y="1023"/>
                  </a:cubicBezTo>
                  <a:cubicBezTo>
                    <a:pt x="337" y="1002"/>
                    <a:pt x="333" y="980"/>
                    <a:pt x="340" y="957"/>
                  </a:cubicBezTo>
                  <a:cubicBezTo>
                    <a:pt x="346" y="934"/>
                    <a:pt x="340" y="923"/>
                    <a:pt x="318" y="915"/>
                  </a:cubicBezTo>
                  <a:cubicBezTo>
                    <a:pt x="315" y="914"/>
                    <a:pt x="312" y="914"/>
                    <a:pt x="307" y="913"/>
                  </a:cubicBezTo>
                  <a:cubicBezTo>
                    <a:pt x="316" y="897"/>
                    <a:pt x="331" y="894"/>
                    <a:pt x="344" y="889"/>
                  </a:cubicBezTo>
                  <a:cubicBezTo>
                    <a:pt x="360" y="883"/>
                    <a:pt x="372" y="874"/>
                    <a:pt x="377" y="857"/>
                  </a:cubicBezTo>
                  <a:cubicBezTo>
                    <a:pt x="382" y="845"/>
                    <a:pt x="380" y="836"/>
                    <a:pt x="367" y="831"/>
                  </a:cubicBezTo>
                  <a:cubicBezTo>
                    <a:pt x="353" y="826"/>
                    <a:pt x="344" y="819"/>
                    <a:pt x="345" y="802"/>
                  </a:cubicBezTo>
                  <a:cubicBezTo>
                    <a:pt x="345" y="786"/>
                    <a:pt x="357" y="784"/>
                    <a:pt x="369" y="781"/>
                  </a:cubicBezTo>
                  <a:cubicBezTo>
                    <a:pt x="373" y="780"/>
                    <a:pt x="380" y="780"/>
                    <a:pt x="379" y="773"/>
                  </a:cubicBezTo>
                  <a:cubicBezTo>
                    <a:pt x="379" y="765"/>
                    <a:pt x="375" y="756"/>
                    <a:pt x="367" y="754"/>
                  </a:cubicBezTo>
                  <a:cubicBezTo>
                    <a:pt x="345" y="748"/>
                    <a:pt x="347" y="734"/>
                    <a:pt x="352" y="716"/>
                  </a:cubicBezTo>
                  <a:cubicBezTo>
                    <a:pt x="358" y="689"/>
                    <a:pt x="357" y="662"/>
                    <a:pt x="349" y="635"/>
                  </a:cubicBezTo>
                  <a:cubicBezTo>
                    <a:pt x="347" y="627"/>
                    <a:pt x="346" y="620"/>
                    <a:pt x="351" y="613"/>
                  </a:cubicBezTo>
                  <a:cubicBezTo>
                    <a:pt x="364" y="593"/>
                    <a:pt x="371" y="574"/>
                    <a:pt x="356" y="551"/>
                  </a:cubicBezTo>
                  <a:cubicBezTo>
                    <a:pt x="351" y="542"/>
                    <a:pt x="361" y="537"/>
                    <a:pt x="367" y="538"/>
                  </a:cubicBezTo>
                  <a:cubicBezTo>
                    <a:pt x="400" y="545"/>
                    <a:pt x="411" y="528"/>
                    <a:pt x="413" y="499"/>
                  </a:cubicBezTo>
                  <a:cubicBezTo>
                    <a:pt x="414" y="494"/>
                    <a:pt x="418" y="490"/>
                    <a:pt x="421" y="485"/>
                  </a:cubicBezTo>
                  <a:cubicBezTo>
                    <a:pt x="437" y="458"/>
                    <a:pt x="439" y="456"/>
                    <a:pt x="470" y="463"/>
                  </a:cubicBezTo>
                  <a:cubicBezTo>
                    <a:pt x="487" y="467"/>
                    <a:pt x="498" y="465"/>
                    <a:pt x="506" y="447"/>
                  </a:cubicBezTo>
                  <a:cubicBezTo>
                    <a:pt x="512" y="434"/>
                    <a:pt x="523" y="422"/>
                    <a:pt x="539" y="420"/>
                  </a:cubicBezTo>
                  <a:cubicBezTo>
                    <a:pt x="554" y="418"/>
                    <a:pt x="555" y="408"/>
                    <a:pt x="555" y="397"/>
                  </a:cubicBezTo>
                  <a:cubicBezTo>
                    <a:pt x="555" y="386"/>
                    <a:pt x="554" y="376"/>
                    <a:pt x="561" y="367"/>
                  </a:cubicBezTo>
                  <a:cubicBezTo>
                    <a:pt x="566" y="360"/>
                    <a:pt x="561" y="355"/>
                    <a:pt x="556" y="352"/>
                  </a:cubicBezTo>
                  <a:cubicBezTo>
                    <a:pt x="548" y="349"/>
                    <a:pt x="541" y="347"/>
                    <a:pt x="533" y="346"/>
                  </a:cubicBezTo>
                  <a:cubicBezTo>
                    <a:pt x="507" y="339"/>
                    <a:pt x="506" y="337"/>
                    <a:pt x="517" y="314"/>
                  </a:cubicBezTo>
                  <a:cubicBezTo>
                    <a:pt x="522" y="302"/>
                    <a:pt x="530" y="292"/>
                    <a:pt x="536" y="281"/>
                  </a:cubicBezTo>
                  <a:cubicBezTo>
                    <a:pt x="544" y="268"/>
                    <a:pt x="552" y="255"/>
                    <a:pt x="569" y="271"/>
                  </a:cubicBezTo>
                  <a:cubicBezTo>
                    <a:pt x="575" y="276"/>
                    <a:pt x="583" y="273"/>
                    <a:pt x="585" y="264"/>
                  </a:cubicBezTo>
                  <a:cubicBezTo>
                    <a:pt x="588" y="253"/>
                    <a:pt x="592" y="241"/>
                    <a:pt x="578" y="232"/>
                  </a:cubicBezTo>
                  <a:cubicBezTo>
                    <a:pt x="577" y="232"/>
                    <a:pt x="576" y="232"/>
                    <a:pt x="574" y="231"/>
                  </a:cubicBezTo>
                  <a:cubicBezTo>
                    <a:pt x="566" y="228"/>
                    <a:pt x="552" y="235"/>
                    <a:pt x="550" y="220"/>
                  </a:cubicBezTo>
                  <a:cubicBezTo>
                    <a:pt x="548" y="206"/>
                    <a:pt x="552" y="193"/>
                    <a:pt x="561" y="181"/>
                  </a:cubicBezTo>
                  <a:cubicBezTo>
                    <a:pt x="569" y="172"/>
                    <a:pt x="580" y="166"/>
                    <a:pt x="591" y="162"/>
                  </a:cubicBezTo>
                  <a:cubicBezTo>
                    <a:pt x="600" y="159"/>
                    <a:pt x="607" y="159"/>
                    <a:pt x="608" y="171"/>
                  </a:cubicBezTo>
                  <a:cubicBezTo>
                    <a:pt x="609" y="175"/>
                    <a:pt x="611" y="179"/>
                    <a:pt x="615" y="179"/>
                  </a:cubicBezTo>
                  <a:cubicBezTo>
                    <a:pt x="622" y="179"/>
                    <a:pt x="623" y="174"/>
                    <a:pt x="623" y="170"/>
                  </a:cubicBezTo>
                  <a:cubicBezTo>
                    <a:pt x="624" y="162"/>
                    <a:pt x="624" y="155"/>
                    <a:pt x="625" y="148"/>
                  </a:cubicBezTo>
                  <a:cubicBezTo>
                    <a:pt x="628" y="124"/>
                    <a:pt x="644" y="115"/>
                    <a:pt x="666" y="124"/>
                  </a:cubicBezTo>
                  <a:cubicBezTo>
                    <a:pt x="669" y="125"/>
                    <a:pt x="671" y="126"/>
                    <a:pt x="673" y="127"/>
                  </a:cubicBezTo>
                  <a:cubicBezTo>
                    <a:pt x="705" y="144"/>
                    <a:pt x="710" y="143"/>
                    <a:pt x="725" y="109"/>
                  </a:cubicBezTo>
                  <a:cubicBezTo>
                    <a:pt x="731" y="96"/>
                    <a:pt x="738" y="89"/>
                    <a:pt x="753" y="91"/>
                  </a:cubicBezTo>
                  <a:cubicBezTo>
                    <a:pt x="759" y="92"/>
                    <a:pt x="764" y="91"/>
                    <a:pt x="769" y="90"/>
                  </a:cubicBezTo>
                  <a:cubicBezTo>
                    <a:pt x="799" y="89"/>
                    <a:pt x="822" y="78"/>
                    <a:pt x="829" y="45"/>
                  </a:cubicBezTo>
                  <a:cubicBezTo>
                    <a:pt x="832" y="33"/>
                    <a:pt x="837" y="21"/>
                    <a:pt x="845" y="11"/>
                  </a:cubicBezTo>
                  <a:cubicBezTo>
                    <a:pt x="850" y="4"/>
                    <a:pt x="858" y="0"/>
                    <a:pt x="866" y="3"/>
                  </a:cubicBezTo>
                  <a:cubicBezTo>
                    <a:pt x="876" y="6"/>
                    <a:pt x="872" y="15"/>
                    <a:pt x="871" y="22"/>
                  </a:cubicBezTo>
                  <a:cubicBezTo>
                    <a:pt x="867" y="66"/>
                    <a:pt x="867" y="66"/>
                    <a:pt x="909" y="57"/>
                  </a:cubicBezTo>
                  <a:cubicBezTo>
                    <a:pt x="924" y="54"/>
                    <a:pt x="938" y="53"/>
                    <a:pt x="953" y="56"/>
                  </a:cubicBezTo>
                  <a:cubicBezTo>
                    <a:pt x="968" y="60"/>
                    <a:pt x="980" y="63"/>
                    <a:pt x="986" y="82"/>
                  </a:cubicBezTo>
                  <a:cubicBezTo>
                    <a:pt x="996" y="109"/>
                    <a:pt x="1034" y="117"/>
                    <a:pt x="1066" y="102"/>
                  </a:cubicBezTo>
                  <a:cubicBezTo>
                    <a:pt x="1071" y="100"/>
                    <a:pt x="1075" y="97"/>
                    <a:pt x="1081" y="94"/>
                  </a:cubicBezTo>
                  <a:cubicBezTo>
                    <a:pt x="1085" y="117"/>
                    <a:pt x="1091" y="138"/>
                    <a:pt x="1114" y="148"/>
                  </a:cubicBezTo>
                  <a:cubicBezTo>
                    <a:pt x="1135" y="157"/>
                    <a:pt x="1155" y="152"/>
                    <a:pt x="1176" y="148"/>
                  </a:cubicBezTo>
                  <a:cubicBezTo>
                    <a:pt x="1178" y="154"/>
                    <a:pt x="1174" y="156"/>
                    <a:pt x="1172" y="159"/>
                  </a:cubicBezTo>
                  <a:cubicBezTo>
                    <a:pt x="1152" y="181"/>
                    <a:pt x="1160" y="206"/>
                    <a:pt x="1189" y="215"/>
                  </a:cubicBezTo>
                  <a:cubicBezTo>
                    <a:pt x="1219" y="224"/>
                    <a:pt x="1219" y="224"/>
                    <a:pt x="1209" y="254"/>
                  </a:cubicBezTo>
                  <a:cubicBezTo>
                    <a:pt x="1202" y="275"/>
                    <a:pt x="1214" y="297"/>
                    <a:pt x="1236" y="300"/>
                  </a:cubicBezTo>
                  <a:cubicBezTo>
                    <a:pt x="1247" y="302"/>
                    <a:pt x="1248" y="292"/>
                    <a:pt x="1250" y="285"/>
                  </a:cubicBezTo>
                  <a:cubicBezTo>
                    <a:pt x="1253" y="273"/>
                    <a:pt x="1255" y="259"/>
                    <a:pt x="1270" y="255"/>
                  </a:cubicBezTo>
                  <a:cubicBezTo>
                    <a:pt x="1280" y="253"/>
                    <a:pt x="1287" y="252"/>
                    <a:pt x="1283" y="267"/>
                  </a:cubicBezTo>
                  <a:cubicBezTo>
                    <a:pt x="1274" y="305"/>
                    <a:pt x="1284" y="318"/>
                    <a:pt x="1322" y="321"/>
                  </a:cubicBezTo>
                  <a:cubicBezTo>
                    <a:pt x="1370" y="325"/>
                    <a:pt x="1411" y="342"/>
                    <a:pt x="1447" y="373"/>
                  </a:cubicBezTo>
                  <a:cubicBezTo>
                    <a:pt x="1465" y="389"/>
                    <a:pt x="1484" y="402"/>
                    <a:pt x="1507" y="410"/>
                  </a:cubicBezTo>
                  <a:cubicBezTo>
                    <a:pt x="1519" y="414"/>
                    <a:pt x="1530" y="414"/>
                    <a:pt x="1540" y="405"/>
                  </a:cubicBezTo>
                  <a:cubicBezTo>
                    <a:pt x="1549" y="397"/>
                    <a:pt x="1560" y="392"/>
                    <a:pt x="1570" y="402"/>
                  </a:cubicBezTo>
                  <a:cubicBezTo>
                    <a:pt x="1580" y="413"/>
                    <a:pt x="1569" y="421"/>
                    <a:pt x="1563" y="427"/>
                  </a:cubicBezTo>
                  <a:cubicBezTo>
                    <a:pt x="1548" y="442"/>
                    <a:pt x="1547" y="456"/>
                    <a:pt x="1554" y="475"/>
                  </a:cubicBezTo>
                  <a:cubicBezTo>
                    <a:pt x="1581" y="551"/>
                    <a:pt x="1584" y="629"/>
                    <a:pt x="1581" y="708"/>
                  </a:cubicBezTo>
                  <a:cubicBezTo>
                    <a:pt x="1580" y="748"/>
                    <a:pt x="1580" y="748"/>
                    <a:pt x="1616" y="763"/>
                  </a:cubicBezTo>
                  <a:cubicBezTo>
                    <a:pt x="1649" y="776"/>
                    <a:pt x="1649" y="776"/>
                    <a:pt x="1675" y="750"/>
                  </a:cubicBezTo>
                  <a:cubicBezTo>
                    <a:pt x="1693" y="732"/>
                    <a:pt x="1711" y="713"/>
                    <a:pt x="1734" y="700"/>
                  </a:cubicBezTo>
                  <a:cubicBezTo>
                    <a:pt x="1746" y="694"/>
                    <a:pt x="1759" y="688"/>
                    <a:pt x="1775" y="691"/>
                  </a:cubicBezTo>
                  <a:cubicBezTo>
                    <a:pt x="1772" y="703"/>
                    <a:pt x="1764" y="711"/>
                    <a:pt x="1758" y="720"/>
                  </a:cubicBezTo>
                  <a:cubicBezTo>
                    <a:pt x="1746" y="738"/>
                    <a:pt x="1738" y="757"/>
                    <a:pt x="1738" y="778"/>
                  </a:cubicBezTo>
                  <a:cubicBezTo>
                    <a:pt x="1737" y="790"/>
                    <a:pt x="1733" y="792"/>
                    <a:pt x="1722" y="791"/>
                  </a:cubicBezTo>
                  <a:cubicBezTo>
                    <a:pt x="1711" y="790"/>
                    <a:pt x="1699" y="790"/>
                    <a:pt x="1689" y="796"/>
                  </a:cubicBezTo>
                  <a:cubicBezTo>
                    <a:pt x="1683" y="801"/>
                    <a:pt x="1678" y="807"/>
                    <a:pt x="1677" y="814"/>
                  </a:cubicBezTo>
                  <a:cubicBezTo>
                    <a:pt x="1677" y="823"/>
                    <a:pt x="1686" y="823"/>
                    <a:pt x="1692" y="825"/>
                  </a:cubicBezTo>
                  <a:cubicBezTo>
                    <a:pt x="1732" y="839"/>
                    <a:pt x="1772" y="852"/>
                    <a:pt x="1813" y="867"/>
                  </a:cubicBezTo>
                  <a:cubicBezTo>
                    <a:pt x="1837" y="875"/>
                    <a:pt x="1861" y="886"/>
                    <a:pt x="1882" y="902"/>
                  </a:cubicBezTo>
                  <a:cubicBezTo>
                    <a:pt x="1923" y="931"/>
                    <a:pt x="1936" y="968"/>
                    <a:pt x="1924" y="1017"/>
                  </a:cubicBezTo>
                  <a:cubicBezTo>
                    <a:pt x="1912" y="1061"/>
                    <a:pt x="1912" y="1061"/>
                    <a:pt x="1939" y="1097"/>
                  </a:cubicBezTo>
                  <a:cubicBezTo>
                    <a:pt x="1923" y="1108"/>
                    <a:pt x="1913" y="1125"/>
                    <a:pt x="1904" y="1141"/>
                  </a:cubicBezTo>
                  <a:cubicBezTo>
                    <a:pt x="1895" y="1157"/>
                    <a:pt x="1884" y="1170"/>
                    <a:pt x="1865" y="1174"/>
                  </a:cubicBezTo>
                  <a:cubicBezTo>
                    <a:pt x="1851" y="1177"/>
                    <a:pt x="1837" y="1180"/>
                    <a:pt x="1834" y="1197"/>
                  </a:cubicBezTo>
                  <a:cubicBezTo>
                    <a:pt x="1830" y="1217"/>
                    <a:pt x="1831" y="1236"/>
                    <a:pt x="1849" y="1250"/>
                  </a:cubicBezTo>
                  <a:cubicBezTo>
                    <a:pt x="1861" y="1260"/>
                    <a:pt x="1876" y="1267"/>
                    <a:pt x="1890" y="1273"/>
                  </a:cubicBezTo>
                  <a:cubicBezTo>
                    <a:pt x="1914" y="1284"/>
                    <a:pt x="1939" y="1294"/>
                    <a:pt x="1961" y="1309"/>
                  </a:cubicBezTo>
                  <a:cubicBezTo>
                    <a:pt x="1974" y="1318"/>
                    <a:pt x="1981" y="1314"/>
                    <a:pt x="1983" y="1298"/>
                  </a:cubicBezTo>
                  <a:cubicBezTo>
                    <a:pt x="1984" y="1274"/>
                    <a:pt x="1997" y="1257"/>
                    <a:pt x="2020" y="1250"/>
                  </a:cubicBezTo>
                  <a:cubicBezTo>
                    <a:pt x="2045" y="1242"/>
                    <a:pt x="2073" y="1249"/>
                    <a:pt x="2088" y="1267"/>
                  </a:cubicBezTo>
                  <a:cubicBezTo>
                    <a:pt x="2099" y="1280"/>
                    <a:pt x="2101" y="1295"/>
                    <a:pt x="2095" y="1310"/>
                  </a:cubicBezTo>
                  <a:cubicBezTo>
                    <a:pt x="2088" y="1329"/>
                    <a:pt x="2096" y="1338"/>
                    <a:pt x="2112" y="1343"/>
                  </a:cubicBezTo>
                  <a:cubicBezTo>
                    <a:pt x="2122" y="1346"/>
                    <a:pt x="2127" y="1351"/>
                    <a:pt x="2125" y="1362"/>
                  </a:cubicBezTo>
                  <a:cubicBezTo>
                    <a:pt x="2123" y="1374"/>
                    <a:pt x="2114" y="1368"/>
                    <a:pt x="2108" y="1368"/>
                  </a:cubicBezTo>
                  <a:cubicBezTo>
                    <a:pt x="2002" y="1361"/>
                    <a:pt x="1903" y="1334"/>
                    <a:pt x="1815" y="1274"/>
                  </a:cubicBezTo>
                  <a:cubicBezTo>
                    <a:pt x="1807" y="1268"/>
                    <a:pt x="1800" y="1268"/>
                    <a:pt x="1794" y="1274"/>
                  </a:cubicBezTo>
                  <a:cubicBezTo>
                    <a:pt x="1782" y="1284"/>
                    <a:pt x="1770" y="1294"/>
                    <a:pt x="1759" y="1304"/>
                  </a:cubicBezTo>
                  <a:cubicBezTo>
                    <a:pt x="1743" y="1319"/>
                    <a:pt x="1727" y="1334"/>
                    <a:pt x="1704" y="1340"/>
                  </a:cubicBezTo>
                  <a:cubicBezTo>
                    <a:pt x="1693" y="1342"/>
                    <a:pt x="1693" y="1350"/>
                    <a:pt x="1698" y="1358"/>
                  </a:cubicBezTo>
                  <a:cubicBezTo>
                    <a:pt x="1705" y="1368"/>
                    <a:pt x="1712" y="1378"/>
                    <a:pt x="1726" y="1381"/>
                  </a:cubicBezTo>
                  <a:cubicBezTo>
                    <a:pt x="1758" y="1390"/>
                    <a:pt x="1785" y="1409"/>
                    <a:pt x="1811" y="1429"/>
                  </a:cubicBezTo>
                  <a:cubicBezTo>
                    <a:pt x="1831" y="1445"/>
                    <a:pt x="1851" y="1460"/>
                    <a:pt x="1874" y="1471"/>
                  </a:cubicBezTo>
                  <a:cubicBezTo>
                    <a:pt x="1890" y="1480"/>
                    <a:pt x="1899" y="1477"/>
                    <a:pt x="1904" y="1460"/>
                  </a:cubicBezTo>
                  <a:cubicBezTo>
                    <a:pt x="1906" y="1451"/>
                    <a:pt x="1908" y="1441"/>
                    <a:pt x="1922" y="1445"/>
                  </a:cubicBezTo>
                  <a:cubicBezTo>
                    <a:pt x="1935" y="1449"/>
                    <a:pt x="1940" y="1458"/>
                    <a:pt x="1941" y="1470"/>
                  </a:cubicBezTo>
                  <a:cubicBezTo>
                    <a:pt x="1941" y="1478"/>
                    <a:pt x="1935" y="1478"/>
                    <a:pt x="1930" y="1478"/>
                  </a:cubicBezTo>
                  <a:cubicBezTo>
                    <a:pt x="1914" y="1479"/>
                    <a:pt x="1900" y="1483"/>
                    <a:pt x="1887" y="1493"/>
                  </a:cubicBezTo>
                  <a:cubicBezTo>
                    <a:pt x="1881" y="1498"/>
                    <a:pt x="1877" y="1496"/>
                    <a:pt x="1871" y="1493"/>
                  </a:cubicBezTo>
                  <a:cubicBezTo>
                    <a:pt x="1813" y="1464"/>
                    <a:pt x="1751" y="1440"/>
                    <a:pt x="1708" y="1388"/>
                  </a:cubicBezTo>
                  <a:cubicBezTo>
                    <a:pt x="1695" y="1373"/>
                    <a:pt x="1664" y="1380"/>
                    <a:pt x="1656" y="1400"/>
                  </a:cubicBezTo>
                  <a:cubicBezTo>
                    <a:pt x="1649" y="1415"/>
                    <a:pt x="1641" y="1417"/>
                    <a:pt x="1627" y="1415"/>
                  </a:cubicBezTo>
                  <a:cubicBezTo>
                    <a:pt x="1620" y="1414"/>
                    <a:pt x="1612" y="1415"/>
                    <a:pt x="1605" y="1417"/>
                  </a:cubicBezTo>
                  <a:cubicBezTo>
                    <a:pt x="1593" y="1420"/>
                    <a:pt x="1590" y="1430"/>
                    <a:pt x="1588" y="1441"/>
                  </a:cubicBezTo>
                  <a:cubicBezTo>
                    <a:pt x="1586" y="1452"/>
                    <a:pt x="1593" y="1457"/>
                    <a:pt x="1601" y="1461"/>
                  </a:cubicBezTo>
                  <a:cubicBezTo>
                    <a:pt x="1611" y="1466"/>
                    <a:pt x="1623" y="1470"/>
                    <a:pt x="1634" y="1475"/>
                  </a:cubicBezTo>
                  <a:cubicBezTo>
                    <a:pt x="1646" y="1480"/>
                    <a:pt x="1658" y="1486"/>
                    <a:pt x="1667" y="1497"/>
                  </a:cubicBezTo>
                  <a:cubicBezTo>
                    <a:pt x="1682" y="1516"/>
                    <a:pt x="1679" y="1534"/>
                    <a:pt x="1656" y="1541"/>
                  </a:cubicBezTo>
                  <a:cubicBezTo>
                    <a:pt x="1613" y="1554"/>
                    <a:pt x="1610" y="1570"/>
                    <a:pt x="1633" y="1611"/>
                  </a:cubicBezTo>
                  <a:cubicBezTo>
                    <a:pt x="1642" y="1628"/>
                    <a:pt x="1653" y="1643"/>
                    <a:pt x="1646" y="1664"/>
                  </a:cubicBezTo>
                  <a:cubicBezTo>
                    <a:pt x="1644" y="1668"/>
                    <a:pt x="1644" y="1674"/>
                    <a:pt x="1638" y="1673"/>
                  </a:cubicBezTo>
                  <a:cubicBezTo>
                    <a:pt x="1632" y="1673"/>
                    <a:pt x="1630" y="1668"/>
                    <a:pt x="1629" y="1664"/>
                  </a:cubicBezTo>
                  <a:cubicBezTo>
                    <a:pt x="1627" y="1646"/>
                    <a:pt x="1616" y="1640"/>
                    <a:pt x="1599" y="1639"/>
                  </a:cubicBezTo>
                  <a:cubicBezTo>
                    <a:pt x="1575" y="1637"/>
                    <a:pt x="1560" y="1623"/>
                    <a:pt x="1552" y="1600"/>
                  </a:cubicBezTo>
                  <a:cubicBezTo>
                    <a:pt x="1546" y="1580"/>
                    <a:pt x="1540" y="1560"/>
                    <a:pt x="1533" y="1540"/>
                  </a:cubicBezTo>
                  <a:cubicBezTo>
                    <a:pt x="1529" y="1526"/>
                    <a:pt x="1521" y="1514"/>
                    <a:pt x="1510" y="1506"/>
                  </a:cubicBezTo>
                  <a:cubicBezTo>
                    <a:pt x="1506" y="1503"/>
                    <a:pt x="1502" y="1498"/>
                    <a:pt x="1496" y="1500"/>
                  </a:cubicBezTo>
                  <a:cubicBezTo>
                    <a:pt x="1489" y="1504"/>
                    <a:pt x="1486" y="1510"/>
                    <a:pt x="1487" y="1517"/>
                  </a:cubicBezTo>
                  <a:cubicBezTo>
                    <a:pt x="1488" y="1530"/>
                    <a:pt x="1490" y="1543"/>
                    <a:pt x="1492" y="1556"/>
                  </a:cubicBezTo>
                  <a:cubicBezTo>
                    <a:pt x="1493" y="1561"/>
                    <a:pt x="1498" y="1562"/>
                    <a:pt x="1502" y="1563"/>
                  </a:cubicBezTo>
                  <a:cubicBezTo>
                    <a:pt x="1506" y="1564"/>
                    <a:pt x="1511" y="1564"/>
                    <a:pt x="1515" y="1566"/>
                  </a:cubicBezTo>
                  <a:cubicBezTo>
                    <a:pt x="1527" y="1569"/>
                    <a:pt x="1536" y="1576"/>
                    <a:pt x="1532" y="1589"/>
                  </a:cubicBezTo>
                  <a:cubicBezTo>
                    <a:pt x="1528" y="1600"/>
                    <a:pt x="1516" y="1595"/>
                    <a:pt x="1507" y="1594"/>
                  </a:cubicBezTo>
                  <a:cubicBezTo>
                    <a:pt x="1504" y="1593"/>
                    <a:pt x="1500" y="1592"/>
                    <a:pt x="1498" y="1590"/>
                  </a:cubicBezTo>
                  <a:cubicBezTo>
                    <a:pt x="1480" y="1574"/>
                    <a:pt x="1478" y="1587"/>
                    <a:pt x="1474" y="1602"/>
                  </a:cubicBezTo>
                  <a:cubicBezTo>
                    <a:pt x="1468" y="1624"/>
                    <a:pt x="1468" y="1623"/>
                    <a:pt x="1492" y="1625"/>
                  </a:cubicBezTo>
                  <a:cubicBezTo>
                    <a:pt x="1506" y="1625"/>
                    <a:pt x="1515" y="1630"/>
                    <a:pt x="1509" y="1647"/>
                  </a:cubicBezTo>
                  <a:cubicBezTo>
                    <a:pt x="1505" y="1659"/>
                    <a:pt x="1502" y="1671"/>
                    <a:pt x="1500" y="1684"/>
                  </a:cubicBezTo>
                  <a:cubicBezTo>
                    <a:pt x="1497" y="1705"/>
                    <a:pt x="1504" y="1712"/>
                    <a:pt x="1525" y="1709"/>
                  </a:cubicBezTo>
                  <a:cubicBezTo>
                    <a:pt x="1529" y="1709"/>
                    <a:pt x="1532" y="1709"/>
                    <a:pt x="1535" y="1708"/>
                  </a:cubicBezTo>
                  <a:cubicBezTo>
                    <a:pt x="1553" y="1704"/>
                    <a:pt x="1560" y="1707"/>
                    <a:pt x="1558" y="1728"/>
                  </a:cubicBezTo>
                  <a:cubicBezTo>
                    <a:pt x="1554" y="1754"/>
                    <a:pt x="1565" y="1777"/>
                    <a:pt x="1579" y="1799"/>
                  </a:cubicBezTo>
                  <a:cubicBezTo>
                    <a:pt x="1596" y="1825"/>
                    <a:pt x="1618" y="1849"/>
                    <a:pt x="1631" y="1877"/>
                  </a:cubicBezTo>
                  <a:cubicBezTo>
                    <a:pt x="1639" y="1894"/>
                    <a:pt x="1643" y="1910"/>
                    <a:pt x="1634" y="1929"/>
                  </a:cubicBezTo>
                  <a:cubicBezTo>
                    <a:pt x="1623" y="1951"/>
                    <a:pt x="1628" y="1975"/>
                    <a:pt x="1637" y="1998"/>
                  </a:cubicBezTo>
                  <a:cubicBezTo>
                    <a:pt x="1640" y="2005"/>
                    <a:pt x="1643" y="2011"/>
                    <a:pt x="1645" y="2017"/>
                  </a:cubicBezTo>
                  <a:cubicBezTo>
                    <a:pt x="1662" y="2054"/>
                    <a:pt x="1662" y="2054"/>
                    <a:pt x="1631" y="2080"/>
                  </a:cubicBezTo>
                  <a:cubicBezTo>
                    <a:pt x="1625" y="2085"/>
                    <a:pt x="1621" y="2090"/>
                    <a:pt x="1623" y="2100"/>
                  </a:cubicBezTo>
                  <a:cubicBezTo>
                    <a:pt x="1625" y="2111"/>
                    <a:pt x="1624" y="2123"/>
                    <a:pt x="1622" y="2134"/>
                  </a:cubicBezTo>
                  <a:cubicBezTo>
                    <a:pt x="1618" y="2151"/>
                    <a:pt x="1627" y="2158"/>
                    <a:pt x="1641" y="2163"/>
                  </a:cubicBezTo>
                  <a:cubicBezTo>
                    <a:pt x="1686" y="2179"/>
                    <a:pt x="1686" y="2179"/>
                    <a:pt x="1659" y="2218"/>
                  </a:cubicBezTo>
                  <a:cubicBezTo>
                    <a:pt x="1654" y="2225"/>
                    <a:pt x="1652" y="2233"/>
                    <a:pt x="1652" y="2242"/>
                  </a:cubicBezTo>
                  <a:cubicBezTo>
                    <a:pt x="1652" y="2249"/>
                    <a:pt x="1659" y="2258"/>
                    <a:pt x="1647" y="2261"/>
                  </a:cubicBezTo>
                  <a:cubicBezTo>
                    <a:pt x="1637" y="2264"/>
                    <a:pt x="1627" y="2263"/>
                    <a:pt x="1621" y="2253"/>
                  </a:cubicBezTo>
                  <a:cubicBezTo>
                    <a:pt x="1615" y="2245"/>
                    <a:pt x="1611" y="2236"/>
                    <a:pt x="1606" y="2226"/>
                  </a:cubicBezTo>
                  <a:cubicBezTo>
                    <a:pt x="1582" y="2235"/>
                    <a:pt x="1571" y="2256"/>
                    <a:pt x="1562" y="2277"/>
                  </a:cubicBezTo>
                  <a:cubicBezTo>
                    <a:pt x="1557" y="2287"/>
                    <a:pt x="1566" y="2296"/>
                    <a:pt x="1572" y="2303"/>
                  </a:cubicBezTo>
                  <a:cubicBezTo>
                    <a:pt x="1581" y="2312"/>
                    <a:pt x="1590" y="2320"/>
                    <a:pt x="1598" y="2328"/>
                  </a:cubicBezTo>
                  <a:cubicBezTo>
                    <a:pt x="1607" y="2337"/>
                    <a:pt x="1613" y="2347"/>
                    <a:pt x="1614" y="2360"/>
                  </a:cubicBezTo>
                  <a:cubicBezTo>
                    <a:pt x="1615" y="2377"/>
                    <a:pt x="1610" y="2381"/>
                    <a:pt x="1593" y="2377"/>
                  </a:cubicBezTo>
                  <a:cubicBezTo>
                    <a:pt x="1572" y="2371"/>
                    <a:pt x="1567" y="2377"/>
                    <a:pt x="1570" y="2398"/>
                  </a:cubicBezTo>
                  <a:cubicBezTo>
                    <a:pt x="1571" y="2410"/>
                    <a:pt x="1581" y="2425"/>
                    <a:pt x="1567" y="2433"/>
                  </a:cubicBezTo>
                  <a:cubicBezTo>
                    <a:pt x="1554" y="2440"/>
                    <a:pt x="1542" y="2427"/>
                    <a:pt x="1532" y="2419"/>
                  </a:cubicBezTo>
                  <a:cubicBezTo>
                    <a:pt x="1528" y="2415"/>
                    <a:pt x="1524" y="2412"/>
                    <a:pt x="1519" y="2409"/>
                  </a:cubicBezTo>
                  <a:cubicBezTo>
                    <a:pt x="1513" y="2405"/>
                    <a:pt x="1505" y="2404"/>
                    <a:pt x="1499" y="2410"/>
                  </a:cubicBezTo>
                  <a:cubicBezTo>
                    <a:pt x="1493" y="2415"/>
                    <a:pt x="1495" y="2422"/>
                    <a:pt x="1499" y="2428"/>
                  </a:cubicBezTo>
                  <a:cubicBezTo>
                    <a:pt x="1504" y="2437"/>
                    <a:pt x="1508" y="2446"/>
                    <a:pt x="1498" y="2455"/>
                  </a:cubicBezTo>
                  <a:cubicBezTo>
                    <a:pt x="1488" y="2463"/>
                    <a:pt x="1478" y="2458"/>
                    <a:pt x="1469" y="2452"/>
                  </a:cubicBezTo>
                  <a:cubicBezTo>
                    <a:pt x="1468" y="2451"/>
                    <a:pt x="1466" y="2449"/>
                    <a:pt x="1464" y="2448"/>
                  </a:cubicBezTo>
                  <a:cubicBezTo>
                    <a:pt x="1439" y="2430"/>
                    <a:pt x="1433" y="2432"/>
                    <a:pt x="1421" y="2461"/>
                  </a:cubicBezTo>
                  <a:cubicBezTo>
                    <a:pt x="1416" y="2475"/>
                    <a:pt x="1411" y="2486"/>
                    <a:pt x="1394" y="2484"/>
                  </a:cubicBezTo>
                  <a:cubicBezTo>
                    <a:pt x="1390" y="2484"/>
                    <a:pt x="1387" y="2484"/>
                    <a:pt x="1384" y="2483"/>
                  </a:cubicBezTo>
                  <a:cubicBezTo>
                    <a:pt x="1367" y="2477"/>
                    <a:pt x="1352" y="2485"/>
                    <a:pt x="1354" y="2502"/>
                  </a:cubicBezTo>
                  <a:cubicBezTo>
                    <a:pt x="1356" y="2519"/>
                    <a:pt x="1347" y="2525"/>
                    <a:pt x="1335" y="2526"/>
                  </a:cubicBezTo>
                  <a:cubicBezTo>
                    <a:pt x="1296" y="2528"/>
                    <a:pt x="1288" y="2552"/>
                    <a:pt x="1287" y="2586"/>
                  </a:cubicBezTo>
                  <a:cubicBezTo>
                    <a:pt x="1286" y="2610"/>
                    <a:pt x="1280" y="2634"/>
                    <a:pt x="1273" y="2658"/>
                  </a:cubicBezTo>
                  <a:cubicBezTo>
                    <a:pt x="1269" y="2669"/>
                    <a:pt x="1263" y="2676"/>
                    <a:pt x="1251" y="2679"/>
                  </a:cubicBezTo>
                  <a:cubicBezTo>
                    <a:pt x="1210" y="2691"/>
                    <a:pt x="1169" y="2694"/>
                    <a:pt x="1131" y="2668"/>
                  </a:cubicBezTo>
                  <a:cubicBezTo>
                    <a:pt x="1117" y="2658"/>
                    <a:pt x="1108" y="2647"/>
                    <a:pt x="1110" y="2628"/>
                  </a:cubicBezTo>
                  <a:cubicBezTo>
                    <a:pt x="1114" y="2600"/>
                    <a:pt x="1100" y="2575"/>
                    <a:pt x="1086" y="2551"/>
                  </a:cubicBezTo>
                  <a:cubicBezTo>
                    <a:pt x="1083" y="2544"/>
                    <a:pt x="1077" y="2543"/>
                    <a:pt x="1070" y="2542"/>
                  </a:cubicBezTo>
                  <a:cubicBezTo>
                    <a:pt x="1046" y="2539"/>
                    <a:pt x="1022" y="2537"/>
                    <a:pt x="998" y="2538"/>
                  </a:cubicBezTo>
                  <a:cubicBezTo>
                    <a:pt x="983" y="2538"/>
                    <a:pt x="973" y="2533"/>
                    <a:pt x="964" y="2522"/>
                  </a:cubicBezTo>
                  <a:cubicBezTo>
                    <a:pt x="955" y="2512"/>
                    <a:pt x="947" y="2501"/>
                    <a:pt x="934" y="2495"/>
                  </a:cubicBezTo>
                  <a:cubicBezTo>
                    <a:pt x="920" y="2489"/>
                    <a:pt x="908" y="2487"/>
                    <a:pt x="893" y="2497"/>
                  </a:cubicBezTo>
                  <a:cubicBezTo>
                    <a:pt x="875" y="2510"/>
                    <a:pt x="859" y="2504"/>
                    <a:pt x="852" y="2482"/>
                  </a:cubicBezTo>
                  <a:cubicBezTo>
                    <a:pt x="839" y="2444"/>
                    <a:pt x="821" y="2440"/>
                    <a:pt x="790" y="2468"/>
                  </a:cubicBezTo>
                  <a:cubicBezTo>
                    <a:pt x="773" y="2482"/>
                    <a:pt x="762" y="2501"/>
                    <a:pt x="747" y="2517"/>
                  </a:cubicBezTo>
                  <a:cubicBezTo>
                    <a:pt x="735" y="2529"/>
                    <a:pt x="723" y="2540"/>
                    <a:pt x="700" y="2543"/>
                  </a:cubicBezTo>
                  <a:cubicBezTo>
                    <a:pt x="719" y="2512"/>
                    <a:pt x="734" y="2485"/>
                    <a:pt x="752" y="2457"/>
                  </a:cubicBezTo>
                  <a:cubicBezTo>
                    <a:pt x="770" y="2428"/>
                    <a:pt x="746" y="2370"/>
                    <a:pt x="711" y="2373"/>
                  </a:cubicBezTo>
                  <a:cubicBezTo>
                    <a:pt x="670" y="2376"/>
                    <a:pt x="657" y="2354"/>
                    <a:pt x="649" y="2321"/>
                  </a:cubicBezTo>
                  <a:cubicBezTo>
                    <a:pt x="647" y="2316"/>
                    <a:pt x="646" y="2311"/>
                    <a:pt x="644" y="2306"/>
                  </a:cubicBezTo>
                  <a:cubicBezTo>
                    <a:pt x="638" y="2284"/>
                    <a:pt x="636" y="2283"/>
                    <a:pt x="616" y="2294"/>
                  </a:cubicBezTo>
                  <a:cubicBezTo>
                    <a:pt x="599" y="2304"/>
                    <a:pt x="586" y="2318"/>
                    <a:pt x="574" y="2334"/>
                  </a:cubicBezTo>
                  <a:cubicBezTo>
                    <a:pt x="567" y="2344"/>
                    <a:pt x="561" y="2348"/>
                    <a:pt x="548" y="2343"/>
                  </a:cubicBezTo>
                  <a:cubicBezTo>
                    <a:pt x="537" y="2339"/>
                    <a:pt x="525" y="2338"/>
                    <a:pt x="513" y="2337"/>
                  </a:cubicBezTo>
                  <a:cubicBezTo>
                    <a:pt x="505" y="2336"/>
                    <a:pt x="498" y="2340"/>
                    <a:pt x="496" y="2348"/>
                  </a:cubicBezTo>
                  <a:cubicBezTo>
                    <a:pt x="494" y="2357"/>
                    <a:pt x="497" y="2363"/>
                    <a:pt x="505" y="2367"/>
                  </a:cubicBezTo>
                  <a:cubicBezTo>
                    <a:pt x="511" y="2370"/>
                    <a:pt x="517" y="2372"/>
                    <a:pt x="523" y="2375"/>
                  </a:cubicBezTo>
                  <a:cubicBezTo>
                    <a:pt x="533" y="2380"/>
                    <a:pt x="537" y="2387"/>
                    <a:pt x="535" y="2399"/>
                  </a:cubicBezTo>
                  <a:cubicBezTo>
                    <a:pt x="529" y="2435"/>
                    <a:pt x="542" y="2460"/>
                    <a:pt x="574" y="2476"/>
                  </a:cubicBezTo>
                  <a:cubicBezTo>
                    <a:pt x="579" y="2479"/>
                    <a:pt x="590" y="2478"/>
                    <a:pt x="588" y="2487"/>
                  </a:cubicBezTo>
                  <a:cubicBezTo>
                    <a:pt x="587" y="2496"/>
                    <a:pt x="578" y="2498"/>
                    <a:pt x="569" y="2499"/>
                  </a:cubicBezTo>
                  <a:cubicBezTo>
                    <a:pt x="568" y="2499"/>
                    <a:pt x="567" y="2499"/>
                    <a:pt x="566" y="2499"/>
                  </a:cubicBezTo>
                  <a:cubicBezTo>
                    <a:pt x="542" y="2503"/>
                    <a:pt x="535" y="2514"/>
                    <a:pt x="547" y="2533"/>
                  </a:cubicBezTo>
                  <a:cubicBezTo>
                    <a:pt x="558" y="2551"/>
                    <a:pt x="555" y="2565"/>
                    <a:pt x="545" y="2580"/>
                  </a:cubicBezTo>
                  <a:cubicBezTo>
                    <a:pt x="532" y="2600"/>
                    <a:pt x="522" y="2621"/>
                    <a:pt x="528" y="2646"/>
                  </a:cubicBezTo>
                  <a:cubicBezTo>
                    <a:pt x="531" y="2657"/>
                    <a:pt x="520" y="2662"/>
                    <a:pt x="513" y="2664"/>
                  </a:cubicBezTo>
                  <a:cubicBezTo>
                    <a:pt x="487" y="2673"/>
                    <a:pt x="475" y="2690"/>
                    <a:pt x="472" y="2716"/>
                  </a:cubicBezTo>
                  <a:cubicBezTo>
                    <a:pt x="470" y="2732"/>
                    <a:pt x="464" y="2735"/>
                    <a:pt x="448" y="2725"/>
                  </a:cubicBezTo>
                  <a:cubicBezTo>
                    <a:pt x="414" y="2704"/>
                    <a:pt x="364" y="2719"/>
                    <a:pt x="349" y="2754"/>
                  </a:cubicBezTo>
                  <a:cubicBezTo>
                    <a:pt x="346" y="2761"/>
                    <a:pt x="342" y="2770"/>
                    <a:pt x="349" y="2776"/>
                  </a:cubicBezTo>
                  <a:cubicBezTo>
                    <a:pt x="356" y="2782"/>
                    <a:pt x="366" y="2785"/>
                    <a:pt x="375" y="2779"/>
                  </a:cubicBezTo>
                  <a:cubicBezTo>
                    <a:pt x="381" y="2776"/>
                    <a:pt x="387" y="2771"/>
                    <a:pt x="393" y="2767"/>
                  </a:cubicBezTo>
                  <a:cubicBezTo>
                    <a:pt x="399" y="2762"/>
                    <a:pt x="405" y="2759"/>
                    <a:pt x="410" y="2765"/>
                  </a:cubicBezTo>
                  <a:cubicBezTo>
                    <a:pt x="416" y="2772"/>
                    <a:pt x="412" y="2778"/>
                    <a:pt x="407" y="2783"/>
                  </a:cubicBezTo>
                  <a:cubicBezTo>
                    <a:pt x="403" y="2788"/>
                    <a:pt x="397" y="2792"/>
                    <a:pt x="393" y="2796"/>
                  </a:cubicBezTo>
                  <a:cubicBezTo>
                    <a:pt x="384" y="2805"/>
                    <a:pt x="379" y="2817"/>
                    <a:pt x="388" y="2827"/>
                  </a:cubicBezTo>
                  <a:cubicBezTo>
                    <a:pt x="396" y="2835"/>
                    <a:pt x="407" y="2827"/>
                    <a:pt x="415" y="2821"/>
                  </a:cubicBezTo>
                  <a:cubicBezTo>
                    <a:pt x="422" y="2816"/>
                    <a:pt x="427" y="2807"/>
                    <a:pt x="436" y="2804"/>
                  </a:cubicBezTo>
                  <a:cubicBezTo>
                    <a:pt x="449" y="2799"/>
                    <a:pt x="457" y="2801"/>
                    <a:pt x="456" y="2817"/>
                  </a:cubicBezTo>
                  <a:cubicBezTo>
                    <a:pt x="455" y="2839"/>
                    <a:pt x="446" y="2857"/>
                    <a:pt x="434" y="2874"/>
                  </a:cubicBezTo>
                  <a:cubicBezTo>
                    <a:pt x="419" y="2896"/>
                    <a:pt x="418" y="2908"/>
                    <a:pt x="434" y="2929"/>
                  </a:cubicBezTo>
                  <a:cubicBezTo>
                    <a:pt x="439" y="2937"/>
                    <a:pt x="447" y="2944"/>
                    <a:pt x="454" y="2951"/>
                  </a:cubicBezTo>
                  <a:cubicBezTo>
                    <a:pt x="457" y="2954"/>
                    <a:pt x="462" y="2957"/>
                    <a:pt x="460" y="2962"/>
                  </a:cubicBezTo>
                  <a:cubicBezTo>
                    <a:pt x="458" y="2968"/>
                    <a:pt x="453" y="2969"/>
                    <a:pt x="449" y="2968"/>
                  </a:cubicBezTo>
                  <a:cubicBezTo>
                    <a:pt x="431" y="2964"/>
                    <a:pt x="427" y="2972"/>
                    <a:pt x="428" y="2988"/>
                  </a:cubicBezTo>
                  <a:cubicBezTo>
                    <a:pt x="429" y="3008"/>
                    <a:pt x="416" y="3022"/>
                    <a:pt x="402" y="3033"/>
                  </a:cubicBezTo>
                  <a:cubicBezTo>
                    <a:pt x="391" y="3042"/>
                    <a:pt x="390" y="3049"/>
                    <a:pt x="401" y="3057"/>
                  </a:cubicBezTo>
                  <a:cubicBezTo>
                    <a:pt x="407" y="3061"/>
                    <a:pt x="411" y="3065"/>
                    <a:pt x="409" y="3073"/>
                  </a:cubicBezTo>
                  <a:cubicBezTo>
                    <a:pt x="407" y="3084"/>
                    <a:pt x="399" y="3082"/>
                    <a:pt x="392" y="3084"/>
                  </a:cubicBezTo>
                  <a:cubicBezTo>
                    <a:pt x="388" y="3085"/>
                    <a:pt x="383" y="3085"/>
                    <a:pt x="378" y="3086"/>
                  </a:cubicBezTo>
                  <a:cubicBezTo>
                    <a:pt x="351" y="3089"/>
                    <a:pt x="345" y="3104"/>
                    <a:pt x="361" y="3127"/>
                  </a:cubicBezTo>
                  <a:cubicBezTo>
                    <a:pt x="363" y="3130"/>
                    <a:pt x="365" y="3132"/>
                    <a:pt x="366" y="3135"/>
                  </a:cubicBezTo>
                  <a:cubicBezTo>
                    <a:pt x="369" y="3141"/>
                    <a:pt x="371" y="3149"/>
                    <a:pt x="365" y="3153"/>
                  </a:cubicBezTo>
                  <a:cubicBezTo>
                    <a:pt x="360" y="3157"/>
                    <a:pt x="353" y="3153"/>
                    <a:pt x="349" y="3149"/>
                  </a:cubicBezTo>
                  <a:cubicBezTo>
                    <a:pt x="345" y="3145"/>
                    <a:pt x="342" y="3141"/>
                    <a:pt x="339" y="3136"/>
                  </a:cubicBezTo>
                  <a:cubicBezTo>
                    <a:pt x="333" y="3129"/>
                    <a:pt x="327" y="3127"/>
                    <a:pt x="319" y="3133"/>
                  </a:cubicBezTo>
                  <a:cubicBezTo>
                    <a:pt x="300" y="3146"/>
                    <a:pt x="279" y="3148"/>
                    <a:pt x="258" y="3149"/>
                  </a:cubicBezTo>
                  <a:cubicBezTo>
                    <a:pt x="233" y="3151"/>
                    <a:pt x="207" y="3148"/>
                    <a:pt x="182" y="3154"/>
                  </a:cubicBezTo>
                  <a:cubicBezTo>
                    <a:pt x="173" y="3156"/>
                    <a:pt x="168" y="3150"/>
                    <a:pt x="164" y="3145"/>
                  </a:cubicBezTo>
                  <a:cubicBezTo>
                    <a:pt x="150" y="3129"/>
                    <a:pt x="137" y="3113"/>
                    <a:pt x="112" y="3121"/>
                  </a:cubicBezTo>
                  <a:cubicBezTo>
                    <a:pt x="107" y="3122"/>
                    <a:pt x="104" y="3118"/>
                    <a:pt x="102" y="3114"/>
                  </a:cubicBezTo>
                  <a:cubicBezTo>
                    <a:pt x="91" y="3094"/>
                    <a:pt x="73" y="3078"/>
                    <a:pt x="58" y="3061"/>
                  </a:cubicBezTo>
                  <a:cubicBezTo>
                    <a:pt x="35" y="3035"/>
                    <a:pt x="22" y="3006"/>
                    <a:pt x="31" y="2971"/>
                  </a:cubicBezTo>
                  <a:cubicBezTo>
                    <a:pt x="34" y="2957"/>
                    <a:pt x="26" y="2948"/>
                    <a:pt x="18" y="2940"/>
                  </a:cubicBezTo>
                  <a:cubicBezTo>
                    <a:pt x="0" y="2921"/>
                    <a:pt x="1" y="2911"/>
                    <a:pt x="21" y="2896"/>
                  </a:cubicBezTo>
                  <a:cubicBezTo>
                    <a:pt x="43" y="2881"/>
                    <a:pt x="43" y="2881"/>
                    <a:pt x="25" y="2859"/>
                  </a:cubicBezTo>
                  <a:cubicBezTo>
                    <a:pt x="21" y="2854"/>
                    <a:pt x="18" y="2850"/>
                    <a:pt x="24" y="2844"/>
                  </a:cubicBezTo>
                  <a:cubicBezTo>
                    <a:pt x="44" y="2821"/>
                    <a:pt x="62" y="2798"/>
                    <a:pt x="83" y="2776"/>
                  </a:cubicBezTo>
                  <a:cubicBezTo>
                    <a:pt x="98" y="2759"/>
                    <a:pt x="117" y="2748"/>
                    <a:pt x="139" y="2743"/>
                  </a:cubicBezTo>
                  <a:cubicBezTo>
                    <a:pt x="153" y="2739"/>
                    <a:pt x="180" y="2703"/>
                    <a:pt x="181" y="2688"/>
                  </a:cubicBezTo>
                  <a:cubicBezTo>
                    <a:pt x="181" y="2683"/>
                    <a:pt x="181" y="2679"/>
                    <a:pt x="175" y="2677"/>
                  </a:cubicBezTo>
                  <a:cubicBezTo>
                    <a:pt x="144" y="2663"/>
                    <a:pt x="129" y="2636"/>
                    <a:pt x="116" y="2607"/>
                  </a:cubicBezTo>
                  <a:cubicBezTo>
                    <a:pt x="113" y="2601"/>
                    <a:pt x="111" y="2596"/>
                    <a:pt x="108" y="2591"/>
                  </a:cubicBezTo>
                  <a:cubicBezTo>
                    <a:pt x="98" y="2575"/>
                    <a:pt x="93" y="2561"/>
                    <a:pt x="100" y="2541"/>
                  </a:cubicBezTo>
                  <a:cubicBezTo>
                    <a:pt x="107" y="2521"/>
                    <a:pt x="96" y="2501"/>
                    <a:pt x="86" y="2483"/>
                  </a:cubicBezTo>
                  <a:cubicBezTo>
                    <a:pt x="82" y="2474"/>
                    <a:pt x="80" y="2468"/>
                    <a:pt x="87" y="2459"/>
                  </a:cubicBezTo>
                  <a:cubicBezTo>
                    <a:pt x="115" y="2421"/>
                    <a:pt x="136" y="2379"/>
                    <a:pt x="140" y="2330"/>
                  </a:cubicBezTo>
                  <a:cubicBezTo>
                    <a:pt x="141" y="2323"/>
                    <a:pt x="143" y="2320"/>
                    <a:pt x="150" y="2322"/>
                  </a:cubicBezTo>
                  <a:cubicBezTo>
                    <a:pt x="178" y="2328"/>
                    <a:pt x="196" y="2313"/>
                    <a:pt x="211" y="2293"/>
                  </a:cubicBezTo>
                  <a:cubicBezTo>
                    <a:pt x="218" y="2284"/>
                    <a:pt x="224" y="2279"/>
                    <a:pt x="237" y="2285"/>
                  </a:cubicBezTo>
                  <a:cubicBezTo>
                    <a:pt x="253" y="2294"/>
                    <a:pt x="268" y="2286"/>
                    <a:pt x="281" y="2275"/>
                  </a:cubicBezTo>
                  <a:cubicBezTo>
                    <a:pt x="292" y="2266"/>
                    <a:pt x="303" y="2255"/>
                    <a:pt x="314" y="2246"/>
                  </a:cubicBezTo>
                  <a:cubicBezTo>
                    <a:pt x="325" y="2238"/>
                    <a:pt x="335" y="2237"/>
                    <a:pt x="338" y="2254"/>
                  </a:cubicBezTo>
                  <a:cubicBezTo>
                    <a:pt x="338" y="2258"/>
                    <a:pt x="339" y="2262"/>
                    <a:pt x="341" y="2266"/>
                  </a:cubicBezTo>
                  <a:cubicBezTo>
                    <a:pt x="343" y="2271"/>
                    <a:pt x="343" y="2279"/>
                    <a:pt x="350" y="2280"/>
                  </a:cubicBezTo>
                  <a:cubicBezTo>
                    <a:pt x="356" y="2280"/>
                    <a:pt x="360" y="2275"/>
                    <a:pt x="363" y="2271"/>
                  </a:cubicBezTo>
                  <a:cubicBezTo>
                    <a:pt x="378" y="2254"/>
                    <a:pt x="384" y="2255"/>
                    <a:pt x="393" y="2276"/>
                  </a:cubicBezTo>
                  <a:cubicBezTo>
                    <a:pt x="395" y="2281"/>
                    <a:pt x="396" y="2285"/>
                    <a:pt x="399" y="2289"/>
                  </a:cubicBezTo>
                  <a:cubicBezTo>
                    <a:pt x="403" y="2295"/>
                    <a:pt x="407" y="2300"/>
                    <a:pt x="417" y="2296"/>
                  </a:cubicBezTo>
                  <a:cubicBezTo>
                    <a:pt x="426" y="2291"/>
                    <a:pt x="426" y="2287"/>
                    <a:pt x="424" y="2279"/>
                  </a:cubicBezTo>
                  <a:cubicBezTo>
                    <a:pt x="414" y="2234"/>
                    <a:pt x="425" y="2195"/>
                    <a:pt x="452" y="2158"/>
                  </a:cubicBezTo>
                  <a:cubicBezTo>
                    <a:pt x="468" y="2136"/>
                    <a:pt x="489" y="2122"/>
                    <a:pt x="516" y="2118"/>
                  </a:cubicBezTo>
                  <a:cubicBezTo>
                    <a:pt x="528" y="2116"/>
                    <a:pt x="530" y="2112"/>
                    <a:pt x="526" y="2101"/>
                  </a:cubicBezTo>
                  <a:cubicBezTo>
                    <a:pt x="521" y="2088"/>
                    <a:pt x="517" y="2073"/>
                    <a:pt x="508" y="2062"/>
                  </a:cubicBezTo>
                  <a:cubicBezTo>
                    <a:pt x="501" y="2054"/>
                    <a:pt x="503" y="2050"/>
                    <a:pt x="512" y="2045"/>
                  </a:cubicBezTo>
                  <a:cubicBezTo>
                    <a:pt x="531" y="2036"/>
                    <a:pt x="542" y="1996"/>
                    <a:pt x="531" y="1978"/>
                  </a:cubicBezTo>
                  <a:cubicBezTo>
                    <a:pt x="527" y="1972"/>
                    <a:pt x="521" y="1972"/>
                    <a:pt x="516" y="1971"/>
                  </a:cubicBezTo>
                  <a:cubicBezTo>
                    <a:pt x="500" y="1967"/>
                    <a:pt x="485" y="1962"/>
                    <a:pt x="473" y="1950"/>
                  </a:cubicBezTo>
                  <a:cubicBezTo>
                    <a:pt x="454" y="1929"/>
                    <a:pt x="460" y="1910"/>
                    <a:pt x="488" y="1904"/>
                  </a:cubicBezTo>
                  <a:cubicBezTo>
                    <a:pt x="496" y="1902"/>
                    <a:pt x="505" y="1902"/>
                    <a:pt x="513" y="1900"/>
                  </a:cubicBezTo>
                  <a:cubicBezTo>
                    <a:pt x="535" y="1894"/>
                    <a:pt x="541" y="1884"/>
                    <a:pt x="534" y="1862"/>
                  </a:cubicBezTo>
                  <a:cubicBezTo>
                    <a:pt x="531" y="1851"/>
                    <a:pt x="525" y="1843"/>
                    <a:pt x="519" y="1834"/>
                  </a:cubicBezTo>
                  <a:cubicBezTo>
                    <a:pt x="512" y="1825"/>
                    <a:pt x="506" y="1817"/>
                    <a:pt x="501" y="1807"/>
                  </a:cubicBezTo>
                  <a:cubicBezTo>
                    <a:pt x="497" y="1800"/>
                    <a:pt x="494" y="1791"/>
                    <a:pt x="496" y="1782"/>
                  </a:cubicBezTo>
                  <a:cubicBezTo>
                    <a:pt x="500" y="1770"/>
                    <a:pt x="511" y="1778"/>
                    <a:pt x="518" y="1777"/>
                  </a:cubicBezTo>
                  <a:cubicBezTo>
                    <a:pt x="535" y="1773"/>
                    <a:pt x="553" y="1772"/>
                    <a:pt x="567" y="1761"/>
                  </a:cubicBezTo>
                  <a:cubicBezTo>
                    <a:pt x="576" y="1753"/>
                    <a:pt x="578" y="1746"/>
                    <a:pt x="571" y="1735"/>
                  </a:cubicBezTo>
                  <a:cubicBezTo>
                    <a:pt x="561" y="1720"/>
                    <a:pt x="547" y="1706"/>
                    <a:pt x="535" y="1693"/>
                  </a:cubicBezTo>
                  <a:cubicBezTo>
                    <a:pt x="515" y="1671"/>
                    <a:pt x="499" y="1649"/>
                    <a:pt x="514" y="1618"/>
                  </a:cubicBezTo>
                  <a:cubicBezTo>
                    <a:pt x="517" y="1610"/>
                    <a:pt x="512" y="1605"/>
                    <a:pt x="508" y="1600"/>
                  </a:cubicBezTo>
                  <a:cubicBezTo>
                    <a:pt x="501" y="1590"/>
                    <a:pt x="490" y="1584"/>
                    <a:pt x="480" y="1579"/>
                  </a:cubicBezTo>
                  <a:cubicBezTo>
                    <a:pt x="464" y="1571"/>
                    <a:pt x="448" y="1565"/>
                    <a:pt x="440" y="154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" name="Google Shape;320;p5"/>
            <p:cNvGrpSpPr/>
            <p:nvPr/>
          </p:nvGrpSpPr>
          <p:grpSpPr>
            <a:xfrm>
              <a:off x="8727865" y="2419423"/>
              <a:ext cx="8894520" cy="6347577"/>
              <a:chOff x="4332422" y="3486968"/>
              <a:chExt cx="8237486" cy="5878685"/>
            </a:xfrm>
          </p:grpSpPr>
          <p:sp>
            <p:nvSpPr>
              <p:cNvPr id="321" name="Google Shape;321;p5"/>
              <p:cNvSpPr/>
              <p:nvPr/>
            </p:nvSpPr>
            <p:spPr>
              <a:xfrm rot="5400000">
                <a:off x="6801155" y="2120163"/>
                <a:ext cx="4401947" cy="7135557"/>
              </a:xfrm>
              <a:custGeom>
                <a:rect b="b" l="l" r="r" t="t"/>
                <a:pathLst>
                  <a:path extrusionOk="0" h="7135557" w="4401951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rect b="b" l="l" r="r" t="t"/>
                <a:pathLst>
                  <a:path extrusionOk="0" h="2025229" w="678947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23" name="Google Shape;3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50670"/>
            <a:ext cx="9144000" cy="209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267" y="62753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" y="4249174"/>
            <a:ext cx="9144000" cy="95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2CC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"/>
          <p:cNvSpPr/>
          <p:nvPr/>
        </p:nvSpPr>
        <p:spPr>
          <a:xfrm flipH="1">
            <a:off x="659331" y="4060679"/>
            <a:ext cx="873467" cy="470610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1291908" y="1367536"/>
            <a:ext cx="611727" cy="367477"/>
          </a:xfrm>
          <a:custGeom>
            <a:rect b="b" l="l" r="r" t="t"/>
            <a:pathLst>
              <a:path extrusionOk="0" h="1517683" w="2526440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54101" y="1207859"/>
                  <a:pt x="2521453" y="1028800"/>
                </a:cubicBezTo>
                <a:cubicBezTo>
                  <a:pt x="2506695" y="843051"/>
                  <a:pt x="2449201" y="801959"/>
                  <a:pt x="2347161" y="770207"/>
                </a:cubicBezTo>
                <a:cubicBezTo>
                  <a:pt x="2197270" y="723566"/>
                  <a:pt x="2124856" y="935464"/>
                  <a:pt x="2190440" y="799867"/>
                </a:cubicBezTo>
                <a:cubicBezTo>
                  <a:pt x="2234542" y="734587"/>
                  <a:pt x="2245581" y="472540"/>
                  <a:pt x="2142346" y="395289"/>
                </a:cubicBezTo>
                <a:cubicBezTo>
                  <a:pt x="2044729" y="314397"/>
                  <a:pt x="1898493" y="240092"/>
                  <a:pt x="1721776" y="358834"/>
                </a:cubicBezTo>
                <a:cubicBezTo>
                  <a:pt x="1756627" y="497910"/>
                  <a:pt x="1771885" y="555755"/>
                  <a:pt x="1674599" y="726544"/>
                </a:cubicBezTo>
                <a:cubicBezTo>
                  <a:pt x="1824943" y="476673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cap="flat" cmpd="sng" w="50800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8"/>
          <p:cNvSpPr txBox="1"/>
          <p:nvPr/>
        </p:nvSpPr>
        <p:spPr>
          <a:xfrm>
            <a:off x="232047" y="104267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200"/>
              <a:buFont typeface="Arial"/>
              <a:buNone/>
            </a:pPr>
            <a:r>
              <a:rPr b="1" i="0" lang="th-TH" sz="4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Unique selling points</a:t>
            </a:r>
            <a:endParaRPr b="0" i="0" sz="375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 rot="-1193110">
            <a:off x="-194919" y="1433382"/>
            <a:ext cx="3305421" cy="483460"/>
          </a:xfrm>
          <a:custGeom>
            <a:rect b="b" l="l" r="r" t="t"/>
            <a:pathLst>
              <a:path extrusionOk="0" h="1408526" w="6613487">
                <a:moveTo>
                  <a:pt x="6613487" y="0"/>
                </a:moveTo>
                <a:lnTo>
                  <a:pt x="6613487" y="1396040"/>
                </a:lnTo>
                <a:lnTo>
                  <a:pt x="0" y="1408527"/>
                </a:lnTo>
                <a:lnTo>
                  <a:pt x="359198" y="1"/>
                </a:lnTo>
                <a:lnTo>
                  <a:pt x="66134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8"/>
          <p:cNvSpPr/>
          <p:nvPr/>
        </p:nvSpPr>
        <p:spPr>
          <a:xfrm rot="-1200000">
            <a:off x="-136768" y="3986077"/>
            <a:ext cx="6330959" cy="480060"/>
          </a:xfrm>
          <a:custGeom>
            <a:rect b="b" l="l" r="r" t="t"/>
            <a:pathLst>
              <a:path extrusionOk="0" h="1396040" w="12661918">
                <a:moveTo>
                  <a:pt x="12661918" y="0"/>
                </a:moveTo>
                <a:lnTo>
                  <a:pt x="12661918" y="1396040"/>
                </a:lnTo>
                <a:lnTo>
                  <a:pt x="2305920" y="1394245"/>
                </a:lnTo>
                <a:lnTo>
                  <a:pt x="1" y="184873"/>
                </a:lnTo>
                <a:lnTo>
                  <a:pt x="56977" y="1"/>
                </a:lnTo>
                <a:lnTo>
                  <a:pt x="126619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8"/>
          <p:cNvSpPr/>
          <p:nvPr/>
        </p:nvSpPr>
        <p:spPr>
          <a:xfrm rot="-1200000">
            <a:off x="-290709" y="2750511"/>
            <a:ext cx="6675254" cy="497780"/>
          </a:xfrm>
          <a:custGeom>
            <a:rect b="b" l="l" r="r" t="t"/>
            <a:pathLst>
              <a:path extrusionOk="0" h="1447570" w="14101319">
                <a:moveTo>
                  <a:pt x="14101319" y="0"/>
                </a:moveTo>
                <a:lnTo>
                  <a:pt x="14101319" y="1396040"/>
                </a:lnTo>
                <a:lnTo>
                  <a:pt x="0" y="1447570"/>
                </a:lnTo>
                <a:lnTo>
                  <a:pt x="398732" y="14209"/>
                </a:lnTo>
                <a:lnTo>
                  <a:pt x="14101319" y="0"/>
                </a:lnTo>
                <a:close/>
              </a:path>
            </a:pathLst>
          </a:custGeom>
          <a:solidFill>
            <a:srgbClr val="F4CCC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8"/>
          <p:cNvSpPr/>
          <p:nvPr/>
        </p:nvSpPr>
        <p:spPr>
          <a:xfrm rot="-1200000">
            <a:off x="3104733" y="4267897"/>
            <a:ext cx="5039084" cy="482948"/>
          </a:xfrm>
          <a:custGeom>
            <a:rect b="b" l="l" r="r" t="t"/>
            <a:pathLst>
              <a:path extrusionOk="0" h="1404439" w="10078169">
                <a:moveTo>
                  <a:pt x="10078168" y="8399"/>
                </a:moveTo>
                <a:lnTo>
                  <a:pt x="10078168" y="1404439"/>
                </a:lnTo>
                <a:lnTo>
                  <a:pt x="2651546" y="1388436"/>
                </a:lnTo>
                <a:lnTo>
                  <a:pt x="-1" y="-1"/>
                </a:lnTo>
                <a:lnTo>
                  <a:pt x="10078168" y="83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8"/>
          <p:cNvGrpSpPr/>
          <p:nvPr/>
        </p:nvGrpSpPr>
        <p:grpSpPr>
          <a:xfrm flipH="1" rot="-1324256">
            <a:off x="5733448" y="1172492"/>
            <a:ext cx="942452" cy="1068052"/>
            <a:chOff x="5365048" y="479821"/>
            <a:chExt cx="8036930" cy="9108010"/>
          </a:xfrm>
        </p:grpSpPr>
        <p:sp>
          <p:nvSpPr>
            <p:cNvPr id="338" name="Google Shape;338;p18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rgbClr val="F4CC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18"/>
          <p:cNvGrpSpPr/>
          <p:nvPr/>
        </p:nvGrpSpPr>
        <p:grpSpPr>
          <a:xfrm flipH="1" rot="-1323601">
            <a:off x="2412733" y="568279"/>
            <a:ext cx="1025005" cy="1032053"/>
            <a:chOff x="5365048" y="479821"/>
            <a:chExt cx="8036930" cy="9108010"/>
          </a:xfrm>
        </p:grpSpPr>
        <p:sp>
          <p:nvSpPr>
            <p:cNvPr id="346" name="Google Shape;346;p18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18"/>
          <p:cNvGrpSpPr/>
          <p:nvPr/>
        </p:nvGrpSpPr>
        <p:grpSpPr>
          <a:xfrm flipH="1" rot="-1324256">
            <a:off x="5568817" y="2444583"/>
            <a:ext cx="942452" cy="1068052"/>
            <a:chOff x="5365048" y="479821"/>
            <a:chExt cx="8036930" cy="9108010"/>
          </a:xfrm>
        </p:grpSpPr>
        <p:sp>
          <p:nvSpPr>
            <p:cNvPr id="354" name="Google Shape;354;p18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8"/>
          <p:cNvGrpSpPr/>
          <p:nvPr/>
        </p:nvGrpSpPr>
        <p:grpSpPr>
          <a:xfrm flipH="1" rot="-1324256">
            <a:off x="7556004" y="2960463"/>
            <a:ext cx="942452" cy="1068052"/>
            <a:chOff x="5365048" y="479821"/>
            <a:chExt cx="8036930" cy="9108010"/>
          </a:xfrm>
        </p:grpSpPr>
        <p:sp>
          <p:nvSpPr>
            <p:cNvPr id="362" name="Google Shape;362;p18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18"/>
          <p:cNvSpPr txBox="1"/>
          <p:nvPr/>
        </p:nvSpPr>
        <p:spPr>
          <a:xfrm rot="-1201013">
            <a:off x="478161" y="1428642"/>
            <a:ext cx="2738849" cy="338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h-TH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เป็นเกม 2d ที่มีภาพสวยงาม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8"/>
          <p:cNvSpPr txBox="1"/>
          <p:nvPr/>
        </p:nvSpPr>
        <p:spPr>
          <a:xfrm rot="-1200000">
            <a:off x="-106026" y="1978575"/>
            <a:ext cx="870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81000" spcFirstLastPara="1" rIns="81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3F3F3F"/>
                </a:solidFill>
                <a:latin typeface="Ruge Boogie"/>
                <a:ea typeface="Ruge Boogie"/>
                <a:cs typeface="Ruge Boogie"/>
                <a:sym typeface="Ruge Boogie"/>
              </a:rPr>
              <a:t>01</a:t>
            </a:r>
            <a:endParaRPr b="1" i="0" sz="1800" u="none" cap="none" strike="noStrike">
              <a:solidFill>
                <a:srgbClr val="3F3F3F"/>
              </a:solidFill>
              <a:latin typeface="Ruge Boogie"/>
              <a:ea typeface="Ruge Boogie"/>
              <a:cs typeface="Ruge Boogie"/>
              <a:sym typeface="Ruge Boogie"/>
            </a:endParaRPr>
          </a:p>
        </p:txBody>
      </p:sp>
      <p:sp>
        <p:nvSpPr>
          <p:cNvPr id="371" name="Google Shape;371;p18"/>
          <p:cNvSpPr txBox="1"/>
          <p:nvPr/>
        </p:nvSpPr>
        <p:spPr>
          <a:xfrm rot="-1200899">
            <a:off x="3067427" y="3623718"/>
            <a:ext cx="24269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h-TH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มี storyboard ที่น่าสนใจ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8"/>
          <p:cNvSpPr txBox="1"/>
          <p:nvPr/>
        </p:nvSpPr>
        <p:spPr>
          <a:xfrm rot="-1200777">
            <a:off x="4768238" y="4176268"/>
            <a:ext cx="2756021" cy="369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th-TH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มีวิธีการเล่นที่เข้าใจได้ง่าย</a:t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8"/>
          <p:cNvSpPr/>
          <p:nvPr/>
        </p:nvSpPr>
        <p:spPr>
          <a:xfrm flipH="1">
            <a:off x="3979830" y="1256246"/>
            <a:ext cx="932002" cy="502147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8"/>
          <p:cNvSpPr/>
          <p:nvPr/>
        </p:nvSpPr>
        <p:spPr>
          <a:xfrm flipH="1">
            <a:off x="304654" y="825202"/>
            <a:ext cx="756197" cy="407426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7769994" y="898790"/>
            <a:ext cx="932002" cy="567763"/>
          </a:xfrm>
          <a:custGeom>
            <a:rect b="b" l="l" r="r" t="t"/>
            <a:pathLst>
              <a:path extrusionOk="0" h="1517683" w="2491326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8"/>
          <p:cNvSpPr/>
          <p:nvPr/>
        </p:nvSpPr>
        <p:spPr>
          <a:xfrm flipH="1">
            <a:off x="7029384" y="2265917"/>
            <a:ext cx="777380" cy="418840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8"/>
          <p:cNvSpPr/>
          <p:nvPr/>
        </p:nvSpPr>
        <p:spPr>
          <a:xfrm flipH="1">
            <a:off x="7349916" y="4361452"/>
            <a:ext cx="663059" cy="35724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 flipH="1">
            <a:off x="1866184" y="2448955"/>
            <a:ext cx="756197" cy="407426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8"/>
          <p:cNvSpPr/>
          <p:nvPr/>
        </p:nvSpPr>
        <p:spPr>
          <a:xfrm flipH="1">
            <a:off x="4029196" y="4130200"/>
            <a:ext cx="663059" cy="357245"/>
          </a:xfrm>
          <a:custGeom>
            <a:rect b="b" l="l" r="r" t="t"/>
            <a:pathLst>
              <a:path extrusionOk="0" h="1008693" w="1872168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8"/>
          <p:cNvSpPr/>
          <p:nvPr/>
        </p:nvSpPr>
        <p:spPr>
          <a:xfrm rot="-1200000">
            <a:off x="-189182" y="2369628"/>
            <a:ext cx="3394328" cy="484354"/>
          </a:xfrm>
          <a:custGeom>
            <a:rect b="b" l="l" r="r" t="t"/>
            <a:pathLst>
              <a:path extrusionOk="0" h="1408526" w="6613487">
                <a:moveTo>
                  <a:pt x="6613487" y="0"/>
                </a:moveTo>
                <a:lnTo>
                  <a:pt x="6613487" y="1396040"/>
                </a:lnTo>
                <a:lnTo>
                  <a:pt x="0" y="1408527"/>
                </a:lnTo>
                <a:lnTo>
                  <a:pt x="359198" y="1"/>
                </a:lnTo>
                <a:lnTo>
                  <a:pt x="66134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18"/>
          <p:cNvGrpSpPr/>
          <p:nvPr/>
        </p:nvGrpSpPr>
        <p:grpSpPr>
          <a:xfrm flipH="1" rot="-561073">
            <a:off x="2601329" y="1620233"/>
            <a:ext cx="1013822" cy="946177"/>
            <a:chOff x="5365048" y="479821"/>
            <a:chExt cx="8036930" cy="9108010"/>
          </a:xfrm>
        </p:grpSpPr>
        <p:sp>
          <p:nvSpPr>
            <p:cNvPr id="382" name="Google Shape;382;p18"/>
            <p:cNvSpPr/>
            <p:nvPr/>
          </p:nvSpPr>
          <p:spPr>
            <a:xfrm>
              <a:off x="11674969" y="8268753"/>
              <a:ext cx="1052700" cy="1319078"/>
            </a:xfrm>
            <a:custGeom>
              <a:rect b="b" l="l" r="r" t="t"/>
              <a:pathLst>
                <a:path extrusionOk="0" h="459339" w="36657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9107326" y="6879846"/>
              <a:ext cx="3333521" cy="1613816"/>
            </a:xfrm>
            <a:custGeom>
              <a:rect b="b" l="l" r="r" t="t"/>
              <a:pathLst>
                <a:path extrusionOk="0" h="561975" w="1160823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5365048" y="5540922"/>
              <a:ext cx="1132617" cy="452885"/>
            </a:xfrm>
            <a:custGeom>
              <a:rect b="b" l="l" r="r" t="t"/>
              <a:pathLst>
                <a:path extrusionOk="0" h="157707" w="394408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149698" y="5215816"/>
              <a:ext cx="1586463" cy="2373441"/>
            </a:xfrm>
            <a:custGeom>
              <a:rect b="b" l="l" r="r" t="t"/>
              <a:pathLst>
                <a:path extrusionOk="0" h="826497" w="552450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9871174" y="2566277"/>
              <a:ext cx="3530804" cy="3853064"/>
            </a:xfrm>
            <a:custGeom>
              <a:rect b="b" l="l" r="r" t="t"/>
              <a:pathLst>
                <a:path extrusionOk="0" h="1341742" w="122952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585440" y="3324702"/>
              <a:ext cx="2667179" cy="4626397"/>
            </a:xfrm>
            <a:custGeom>
              <a:rect b="b" l="l" r="r" t="t"/>
              <a:pathLst>
                <a:path extrusionOk="0" h="1611038" w="928785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7708808" y="479821"/>
              <a:ext cx="2543813" cy="6474124"/>
            </a:xfrm>
            <a:custGeom>
              <a:rect b="b" l="l" r="r" t="t"/>
              <a:pathLst>
                <a:path extrusionOk="0" h="2254467" w="885825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18"/>
          <p:cNvSpPr txBox="1"/>
          <p:nvPr/>
        </p:nvSpPr>
        <p:spPr>
          <a:xfrm rot="-1200899">
            <a:off x="595746" y="2217641"/>
            <a:ext cx="351708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h-TH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มีตัวละครหลักที่น่ารัก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th-TH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8"/>
          <p:cNvSpPr txBox="1"/>
          <p:nvPr/>
        </p:nvSpPr>
        <p:spPr>
          <a:xfrm rot="-1200000">
            <a:off x="19170" y="2840335"/>
            <a:ext cx="870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81000" spcFirstLastPara="1" rIns="81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3F3F3F"/>
                </a:solidFill>
                <a:latin typeface="Ruge Boogie"/>
                <a:ea typeface="Ruge Boogie"/>
                <a:cs typeface="Ruge Boogie"/>
                <a:sym typeface="Ruge Boogie"/>
              </a:rPr>
              <a:t>02</a:t>
            </a:r>
            <a:endParaRPr b="1" i="0" sz="1800" u="none" cap="none" strike="noStrike">
              <a:solidFill>
                <a:srgbClr val="3F3F3F"/>
              </a:solidFill>
              <a:latin typeface="Ruge Boogie"/>
              <a:ea typeface="Ruge Boogie"/>
              <a:cs typeface="Ruge Boogie"/>
              <a:sym typeface="Ruge Boogie"/>
            </a:endParaRPr>
          </a:p>
        </p:txBody>
      </p:sp>
      <p:sp>
        <p:nvSpPr>
          <p:cNvPr id="391" name="Google Shape;391;p18"/>
          <p:cNvSpPr txBox="1"/>
          <p:nvPr/>
        </p:nvSpPr>
        <p:spPr>
          <a:xfrm rot="-1200000">
            <a:off x="-34357" y="3809801"/>
            <a:ext cx="870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81000" spcFirstLastPara="1" rIns="81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3F3F3F"/>
                </a:solidFill>
                <a:latin typeface="Ruge Boogie"/>
                <a:ea typeface="Ruge Boogie"/>
                <a:cs typeface="Ruge Boogie"/>
                <a:sym typeface="Ruge Boogie"/>
              </a:rPr>
              <a:t>03</a:t>
            </a:r>
            <a:endParaRPr b="1" i="0" sz="1800" u="none" cap="none" strike="noStrike">
              <a:solidFill>
                <a:srgbClr val="3F3F3F"/>
              </a:solidFill>
              <a:latin typeface="Ruge Boogie"/>
              <a:ea typeface="Ruge Boogie"/>
              <a:cs typeface="Ruge Boogie"/>
              <a:sym typeface="Ruge Boogie"/>
            </a:endParaRPr>
          </a:p>
        </p:txBody>
      </p:sp>
      <p:sp>
        <p:nvSpPr>
          <p:cNvPr id="392" name="Google Shape;392;p18"/>
          <p:cNvSpPr txBox="1"/>
          <p:nvPr/>
        </p:nvSpPr>
        <p:spPr>
          <a:xfrm rot="-1200000">
            <a:off x="2524513" y="4085285"/>
            <a:ext cx="870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81000" spcFirstLastPara="1" rIns="81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3F3F3F"/>
                </a:solidFill>
                <a:latin typeface="Ruge Boogie"/>
                <a:ea typeface="Ruge Boogie"/>
                <a:cs typeface="Ruge Boogie"/>
                <a:sym typeface="Ruge Boogie"/>
              </a:rPr>
              <a:t>04</a:t>
            </a:r>
            <a:endParaRPr b="1" i="0" sz="1800" u="none" cap="none" strike="noStrike">
              <a:solidFill>
                <a:srgbClr val="3F3F3F"/>
              </a:solidFill>
              <a:latin typeface="Ruge Boogie"/>
              <a:ea typeface="Ruge Boogie"/>
              <a:cs typeface="Ruge Boogie"/>
              <a:sym typeface="Ruge Boogie"/>
            </a:endParaRPr>
          </a:p>
        </p:txBody>
      </p:sp>
      <p:sp>
        <p:nvSpPr>
          <p:cNvPr id="393" name="Google Shape;393;p18"/>
          <p:cNvSpPr txBox="1"/>
          <p:nvPr/>
        </p:nvSpPr>
        <p:spPr>
          <a:xfrm rot="-1200000">
            <a:off x="4293362" y="4681731"/>
            <a:ext cx="870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81000" spcFirstLastPara="1" rIns="81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rgbClr val="3F3F3F"/>
                </a:solidFill>
                <a:latin typeface="Ruge Boogie"/>
                <a:ea typeface="Ruge Boogie"/>
                <a:cs typeface="Ruge Boogie"/>
                <a:sym typeface="Ruge Boogie"/>
              </a:rPr>
              <a:t>05</a:t>
            </a:r>
            <a:endParaRPr b="1" i="0" sz="1800" u="none" cap="none" strike="noStrike">
              <a:solidFill>
                <a:srgbClr val="3F3F3F"/>
              </a:solidFill>
              <a:latin typeface="Ruge Boogie"/>
              <a:ea typeface="Ruge Boogie"/>
              <a:cs typeface="Ruge Boogie"/>
              <a:sym typeface="Ruge Boogie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 rot="-1200899">
            <a:off x="583635" y="2764844"/>
            <a:ext cx="5614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h-TH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มีด่านให้เลือกเล่นหลากหลายตามระดับความยากง่าย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th-TH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th-TH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4"/>
          <p:cNvSpPr txBox="1"/>
          <p:nvPr>
            <p:ph idx="1" type="body"/>
          </p:nvPr>
        </p:nvSpPr>
        <p:spPr>
          <a:xfrm>
            <a:off x="1763688" y="1113588"/>
            <a:ext cx="5832648" cy="2916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th-TH">
                <a:solidFill>
                  <a:schemeClr val="lt1"/>
                </a:solidFill>
              </a:rPr>
              <a:t> </a:t>
            </a:r>
            <a:r>
              <a:rPr lang="th-TH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FDD FRAMEWORK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14"/>
          <p:cNvGrpSpPr/>
          <p:nvPr/>
        </p:nvGrpSpPr>
        <p:grpSpPr>
          <a:xfrm>
            <a:off x="1445277" y="193921"/>
            <a:ext cx="3953439" cy="2820371"/>
            <a:chOff x="4333577" y="3486970"/>
            <a:chExt cx="8236331" cy="5875773"/>
          </a:xfrm>
        </p:grpSpPr>
        <p:sp>
          <p:nvSpPr>
            <p:cNvPr id="402" name="Google Shape;402;p14"/>
            <p:cNvSpPr/>
            <p:nvPr/>
          </p:nvSpPr>
          <p:spPr>
            <a:xfrm rot="5400000">
              <a:off x="6801154" y="2120167"/>
              <a:ext cx="4401951" cy="7135557"/>
            </a:xfrm>
            <a:custGeom>
              <a:rect b="b" l="l" r="r" t="t"/>
              <a:pathLst>
                <a:path extrusionOk="0" h="7135557" w="4401951">
                  <a:moveTo>
                    <a:pt x="1574201" y="1307005"/>
                  </a:moveTo>
                  <a:lnTo>
                    <a:pt x="1595137" y="1308799"/>
                  </a:lnTo>
                  <a:lnTo>
                    <a:pt x="1596178" y="1307005"/>
                  </a:lnTo>
                  <a:close/>
                  <a:moveTo>
                    <a:pt x="1292196" y="1246107"/>
                  </a:moveTo>
                  <a:lnTo>
                    <a:pt x="1354627" y="1145598"/>
                  </a:lnTo>
                  <a:lnTo>
                    <a:pt x="1392692" y="1097590"/>
                  </a:lnTo>
                  <a:lnTo>
                    <a:pt x="1392692" y="698917"/>
                  </a:lnTo>
                  <a:close/>
                  <a:moveTo>
                    <a:pt x="10305" y="1963449"/>
                  </a:moveTo>
                  <a:cubicBezTo>
                    <a:pt x="35305" y="1737141"/>
                    <a:pt x="107341" y="1504847"/>
                    <a:pt x="243210" y="1270953"/>
                  </a:cubicBezTo>
                  <a:cubicBezTo>
                    <a:pt x="169779" y="1766302"/>
                    <a:pt x="247539" y="2226400"/>
                    <a:pt x="521312" y="2463671"/>
                  </a:cubicBezTo>
                  <a:cubicBezTo>
                    <a:pt x="290444" y="1194996"/>
                    <a:pt x="254291" y="837377"/>
                    <a:pt x="1032923" y="24092"/>
                  </a:cubicBezTo>
                  <a:cubicBezTo>
                    <a:pt x="1038793" y="11284"/>
                    <a:pt x="1042539" y="3412"/>
                    <a:pt x="1044438" y="0"/>
                  </a:cubicBezTo>
                  <a:lnTo>
                    <a:pt x="1093672" y="664478"/>
                  </a:lnTo>
                  <a:lnTo>
                    <a:pt x="1143670" y="593153"/>
                  </a:lnTo>
                  <a:cubicBezTo>
                    <a:pt x="1210644" y="509720"/>
                    <a:pt x="1291811" y="431141"/>
                    <a:pt x="1389562" y="359293"/>
                  </a:cubicBezTo>
                  <a:cubicBezTo>
                    <a:pt x="1199332" y="664152"/>
                    <a:pt x="1118671" y="989135"/>
                    <a:pt x="1230812" y="1223676"/>
                  </a:cubicBezTo>
                  <a:cubicBezTo>
                    <a:pt x="1283709" y="998470"/>
                    <a:pt x="1328298" y="814214"/>
                    <a:pt x="1377075" y="659632"/>
                  </a:cubicBezTo>
                  <a:lnTo>
                    <a:pt x="1392692" y="617304"/>
                  </a:lnTo>
                  <a:lnTo>
                    <a:pt x="1392692" y="391528"/>
                  </a:lnTo>
                  <a:lnTo>
                    <a:pt x="1418889" y="509430"/>
                  </a:lnTo>
                  <a:lnTo>
                    <a:pt x="1422175" y="537401"/>
                  </a:lnTo>
                  <a:lnTo>
                    <a:pt x="1422535" y="536423"/>
                  </a:lnTo>
                  <a:cubicBezTo>
                    <a:pt x="1422439" y="536949"/>
                    <a:pt x="1422342" y="537477"/>
                    <a:pt x="1422245" y="538004"/>
                  </a:cubicBezTo>
                  <a:lnTo>
                    <a:pt x="1447174" y="750227"/>
                  </a:lnTo>
                  <a:lnTo>
                    <a:pt x="1448990" y="775589"/>
                  </a:lnTo>
                  <a:lnTo>
                    <a:pt x="1465396" y="822804"/>
                  </a:lnTo>
                  <a:lnTo>
                    <a:pt x="1504879" y="989383"/>
                  </a:lnTo>
                  <a:lnTo>
                    <a:pt x="1525291" y="962032"/>
                  </a:lnTo>
                  <a:cubicBezTo>
                    <a:pt x="1557458" y="907490"/>
                    <a:pt x="1577556" y="846778"/>
                    <a:pt x="1586713" y="781661"/>
                  </a:cubicBezTo>
                  <a:cubicBezTo>
                    <a:pt x="1587442" y="768698"/>
                    <a:pt x="1588171" y="755737"/>
                    <a:pt x="1588900" y="742775"/>
                  </a:cubicBezTo>
                  <a:lnTo>
                    <a:pt x="1547037" y="655005"/>
                  </a:lnTo>
                  <a:cubicBezTo>
                    <a:pt x="1527714" y="619152"/>
                    <a:pt x="1506210" y="583330"/>
                    <a:pt x="1482690" y="547744"/>
                  </a:cubicBezTo>
                  <a:lnTo>
                    <a:pt x="1587215" y="625548"/>
                  </a:lnTo>
                  <a:lnTo>
                    <a:pt x="1582482" y="574855"/>
                  </a:lnTo>
                  <a:cubicBezTo>
                    <a:pt x="1565083" y="466606"/>
                    <a:pt x="1525602" y="352408"/>
                    <a:pt x="1467846" y="238210"/>
                  </a:cubicBezTo>
                  <a:cubicBezTo>
                    <a:pt x="1710374" y="439406"/>
                    <a:pt x="1825116" y="661256"/>
                    <a:pt x="1861129" y="883588"/>
                  </a:cubicBezTo>
                  <a:lnTo>
                    <a:pt x="1867608" y="952388"/>
                  </a:lnTo>
                  <a:lnTo>
                    <a:pt x="1901281" y="1014707"/>
                  </a:lnTo>
                  <a:lnTo>
                    <a:pt x="1931966" y="1099383"/>
                  </a:lnTo>
                  <a:lnTo>
                    <a:pt x="1935528" y="1036077"/>
                  </a:lnTo>
                  <a:cubicBezTo>
                    <a:pt x="1932520" y="897911"/>
                    <a:pt x="1887999" y="745647"/>
                    <a:pt x="1810993" y="593384"/>
                  </a:cubicBezTo>
                  <a:cubicBezTo>
                    <a:pt x="1908003" y="673863"/>
                    <a:pt x="1984569" y="757646"/>
                    <a:pt x="2043828" y="843442"/>
                  </a:cubicBezTo>
                  <a:lnTo>
                    <a:pt x="2112308" y="960153"/>
                  </a:lnTo>
                  <a:lnTo>
                    <a:pt x="2183813" y="879627"/>
                  </a:lnTo>
                  <a:cubicBezTo>
                    <a:pt x="2322640" y="717571"/>
                    <a:pt x="2486557" y="489948"/>
                    <a:pt x="2714982" y="21558"/>
                  </a:cubicBezTo>
                  <a:cubicBezTo>
                    <a:pt x="3240019" y="1209833"/>
                    <a:pt x="1631771" y="1832795"/>
                    <a:pt x="1715073" y="2645841"/>
                  </a:cubicBezTo>
                  <a:cubicBezTo>
                    <a:pt x="2045535" y="2037427"/>
                    <a:pt x="2319419" y="1566185"/>
                    <a:pt x="2784794" y="1156569"/>
                  </a:cubicBezTo>
                  <a:cubicBezTo>
                    <a:pt x="3117678" y="2938725"/>
                    <a:pt x="2267144" y="2835936"/>
                    <a:pt x="1969674" y="3737766"/>
                  </a:cubicBezTo>
                  <a:cubicBezTo>
                    <a:pt x="2204132" y="3553211"/>
                    <a:pt x="2311509" y="3203451"/>
                    <a:pt x="2540919" y="3073208"/>
                  </a:cubicBezTo>
                  <a:cubicBezTo>
                    <a:pt x="2781764" y="3802291"/>
                    <a:pt x="2294248" y="3762456"/>
                    <a:pt x="2241680" y="4524527"/>
                  </a:cubicBezTo>
                  <a:lnTo>
                    <a:pt x="2635972" y="3936651"/>
                  </a:lnTo>
                  <a:cubicBezTo>
                    <a:pt x="2747761" y="4010954"/>
                    <a:pt x="2965511" y="4438411"/>
                    <a:pt x="2980221" y="4653430"/>
                  </a:cubicBezTo>
                  <a:cubicBezTo>
                    <a:pt x="2994932" y="4868450"/>
                    <a:pt x="2868201" y="4856669"/>
                    <a:pt x="2724238" y="5226768"/>
                  </a:cubicBezTo>
                  <a:cubicBezTo>
                    <a:pt x="2879924" y="5084195"/>
                    <a:pt x="3180097" y="4801659"/>
                    <a:pt x="3269110" y="4904889"/>
                  </a:cubicBezTo>
                  <a:cubicBezTo>
                    <a:pt x="3572739" y="5194238"/>
                    <a:pt x="3288409" y="5620681"/>
                    <a:pt x="4062237" y="6863126"/>
                  </a:cubicBezTo>
                  <a:cubicBezTo>
                    <a:pt x="2180073" y="6016731"/>
                    <a:pt x="1166812" y="4088916"/>
                    <a:pt x="1163872" y="2381077"/>
                  </a:cubicBezTo>
                  <a:lnTo>
                    <a:pt x="1171818" y="2187765"/>
                  </a:lnTo>
                  <a:lnTo>
                    <a:pt x="1165562" y="2187901"/>
                  </a:lnTo>
                  <a:lnTo>
                    <a:pt x="1159676" y="2158334"/>
                  </a:lnTo>
                  <a:cubicBezTo>
                    <a:pt x="1151650" y="2111164"/>
                    <a:pt x="1145304" y="2063446"/>
                    <a:pt x="1140976" y="2015351"/>
                  </a:cubicBezTo>
                  <a:lnTo>
                    <a:pt x="1134897" y="1881299"/>
                  </a:lnTo>
                  <a:lnTo>
                    <a:pt x="1113671" y="2032179"/>
                  </a:lnTo>
                  <a:cubicBezTo>
                    <a:pt x="927929" y="3958603"/>
                    <a:pt x="2274745" y="6444895"/>
                    <a:pt x="4401951" y="7116709"/>
                  </a:cubicBezTo>
                  <a:cubicBezTo>
                    <a:pt x="2031981" y="7255286"/>
                    <a:pt x="1150032" y="6603410"/>
                    <a:pt x="820316" y="6024940"/>
                  </a:cubicBezTo>
                  <a:cubicBezTo>
                    <a:pt x="1359331" y="6159038"/>
                    <a:pt x="1370002" y="6176835"/>
                    <a:pt x="1563906" y="6099531"/>
                  </a:cubicBezTo>
                  <a:cubicBezTo>
                    <a:pt x="517037" y="5889014"/>
                    <a:pt x="393579" y="5232930"/>
                    <a:pt x="162104" y="4265506"/>
                  </a:cubicBezTo>
                  <a:cubicBezTo>
                    <a:pt x="342018" y="4353444"/>
                    <a:pt x="494429" y="4855174"/>
                    <a:pt x="884894" y="4858595"/>
                  </a:cubicBezTo>
                  <a:cubicBezTo>
                    <a:pt x="498053" y="4364291"/>
                    <a:pt x="-195081" y="3923696"/>
                    <a:pt x="59825" y="3067213"/>
                  </a:cubicBezTo>
                  <a:cubicBezTo>
                    <a:pt x="327943" y="3660046"/>
                    <a:pt x="203678" y="3405627"/>
                    <a:pt x="601746" y="3720191"/>
                  </a:cubicBezTo>
                  <a:cubicBezTo>
                    <a:pt x="283632" y="3267428"/>
                    <a:pt x="-64693" y="2642375"/>
                    <a:pt x="10305" y="19634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 rot="1520771">
              <a:off x="4733836" y="7292506"/>
              <a:ext cx="678017" cy="2022455"/>
            </a:xfrm>
            <a:custGeom>
              <a:rect b="b" l="l" r="r" t="t"/>
              <a:pathLst>
                <a:path extrusionOk="0" h="2025229" w="678947">
                  <a:moveTo>
                    <a:pt x="541078" y="913760"/>
                  </a:moveTo>
                  <a:cubicBezTo>
                    <a:pt x="517510" y="1040676"/>
                    <a:pt x="540707" y="1154107"/>
                    <a:pt x="675744" y="1298518"/>
                  </a:cubicBezTo>
                  <a:lnTo>
                    <a:pt x="678947" y="1298518"/>
                  </a:lnTo>
                  <a:lnTo>
                    <a:pt x="677934" y="1301036"/>
                  </a:lnTo>
                  <a:lnTo>
                    <a:pt x="678947" y="1302201"/>
                  </a:lnTo>
                  <a:lnTo>
                    <a:pt x="677465" y="1302201"/>
                  </a:lnTo>
                  <a:lnTo>
                    <a:pt x="380803" y="2020204"/>
                  </a:lnTo>
                  <a:lnTo>
                    <a:pt x="370346" y="1428267"/>
                  </a:lnTo>
                  <a:cubicBezTo>
                    <a:pt x="405337" y="1416402"/>
                    <a:pt x="430248" y="1384267"/>
                    <a:pt x="430248" y="1346540"/>
                  </a:cubicBezTo>
                  <a:cubicBezTo>
                    <a:pt x="430248" y="1298351"/>
                    <a:pt x="389607" y="1259287"/>
                    <a:pt x="339473" y="1259287"/>
                  </a:cubicBezTo>
                  <a:cubicBezTo>
                    <a:pt x="289339" y="1259287"/>
                    <a:pt x="248698" y="1298351"/>
                    <a:pt x="248698" y="1346540"/>
                  </a:cubicBezTo>
                  <a:cubicBezTo>
                    <a:pt x="248698" y="1384267"/>
                    <a:pt x="273609" y="1416402"/>
                    <a:pt x="308601" y="1428268"/>
                  </a:cubicBezTo>
                  <a:cubicBezTo>
                    <a:pt x="308601" y="1640657"/>
                    <a:pt x="298145" y="1812840"/>
                    <a:pt x="298145" y="2025229"/>
                  </a:cubicBezTo>
                  <a:cubicBezTo>
                    <a:pt x="195772" y="1770818"/>
                    <a:pt x="103855" y="1556612"/>
                    <a:pt x="1482" y="1302201"/>
                  </a:cubicBezTo>
                  <a:lnTo>
                    <a:pt x="1" y="1302201"/>
                  </a:lnTo>
                  <a:cubicBezTo>
                    <a:pt x="335" y="1301788"/>
                    <a:pt x="668" y="1301375"/>
                    <a:pt x="977" y="1300945"/>
                  </a:cubicBezTo>
                  <a:lnTo>
                    <a:pt x="0" y="1298518"/>
                  </a:lnTo>
                  <a:lnTo>
                    <a:pt x="2865" y="1298518"/>
                  </a:lnTo>
                  <a:cubicBezTo>
                    <a:pt x="133453" y="1136606"/>
                    <a:pt x="156667" y="1063482"/>
                    <a:pt x="128363" y="918329"/>
                  </a:cubicBezTo>
                  <a:lnTo>
                    <a:pt x="541078" y="913760"/>
                  </a:lnTo>
                  <a:close/>
                  <a:moveTo>
                    <a:pt x="162613" y="795273"/>
                  </a:moveTo>
                  <a:lnTo>
                    <a:pt x="516334" y="795273"/>
                  </a:lnTo>
                  <a:cubicBezTo>
                    <a:pt x="541182" y="795273"/>
                    <a:pt x="561325" y="815416"/>
                    <a:pt x="561325" y="840264"/>
                  </a:cubicBezTo>
                  <a:cubicBezTo>
                    <a:pt x="561325" y="865112"/>
                    <a:pt x="541182" y="885255"/>
                    <a:pt x="516334" y="885255"/>
                  </a:cubicBezTo>
                  <a:lnTo>
                    <a:pt x="162613" y="885255"/>
                  </a:lnTo>
                  <a:cubicBezTo>
                    <a:pt x="137765" y="885255"/>
                    <a:pt x="117622" y="865112"/>
                    <a:pt x="117622" y="840264"/>
                  </a:cubicBezTo>
                  <a:cubicBezTo>
                    <a:pt x="117622" y="815416"/>
                    <a:pt x="137765" y="795273"/>
                    <a:pt x="162613" y="795273"/>
                  </a:cubicBezTo>
                  <a:close/>
                  <a:moveTo>
                    <a:pt x="306002" y="0"/>
                  </a:moveTo>
                  <a:lnTo>
                    <a:pt x="477359" y="279667"/>
                  </a:lnTo>
                  <a:lnTo>
                    <a:pt x="535416" y="730528"/>
                  </a:lnTo>
                  <a:lnTo>
                    <a:pt x="143530" y="730528"/>
                  </a:lnTo>
                  <a:cubicBezTo>
                    <a:pt x="211263" y="560889"/>
                    <a:pt x="238269" y="169639"/>
                    <a:pt x="306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5"/>
          <p:cNvSpPr/>
          <p:nvPr/>
        </p:nvSpPr>
        <p:spPr>
          <a:xfrm>
            <a:off x="2267744" y="242065"/>
            <a:ext cx="648072" cy="684357"/>
          </a:xfrm>
          <a:prstGeom prst="ellipse">
            <a:avLst/>
          </a:prstGeom>
          <a:solidFill>
            <a:srgbClr val="7F7F7F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5"/>
          <p:cNvSpPr txBox="1"/>
          <p:nvPr>
            <p:ph idx="1" type="body"/>
          </p:nvPr>
        </p:nvSpPr>
        <p:spPr>
          <a:xfrm>
            <a:off x="18256" y="339502"/>
            <a:ext cx="9162256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th-TH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   FORMAL ELEMENTS</a:t>
            </a:r>
            <a:r>
              <a:rPr lang="th-TH"/>
              <a:t> </a:t>
            </a:r>
            <a:endParaRPr b="1"/>
          </a:p>
        </p:txBody>
      </p:sp>
      <p:pic>
        <p:nvPicPr>
          <p:cNvPr id="411" name="Google Shape;4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648" y="-1687077"/>
            <a:ext cx="849694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44624" y="2699836"/>
            <a:ext cx="8509070" cy="478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87" y="11348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5"/>
          <p:cNvSpPr txBox="1"/>
          <p:nvPr/>
        </p:nvSpPr>
        <p:spPr>
          <a:xfrm>
            <a:off x="128213" y="1083658"/>
            <a:ext cx="48150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 interaction pattern: 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ผู้เล่นคนเดียว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เอาชนะศัตรูและไปถึงปราสาทได้สำเร็จ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Rules: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เล่นจนถึงด่านสุดท้ายโดยหัวใจไม่หมดก่อน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th-TH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5"/>
          <p:cNvSpPr txBox="1"/>
          <p:nvPr/>
        </p:nvSpPr>
        <p:spPr>
          <a:xfrm>
            <a:off x="3122755" y="2348161"/>
            <a:ext cx="6192688" cy="2800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Procedures: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ผู้เล่นบังคับตัวละครให้วิ่ง กระโดด เก็บของ โจมตีผ่านแป้นพิมพ์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Resources: 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actor, model scene, item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Boundaries: 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เดินทางจากป่าไปจนถึงอาณาจักร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Outcome:</a:t>
            </a:r>
            <a:r>
              <a:rPr b="0" i="0" lang="th-TH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ปกป้องเมืองและอัญมณีไว้ได้</a:t>
            </a:r>
            <a:br>
              <a:rPr b="0" i="0" lang="th-TH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0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0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DD2D9"/>
      </a:accent1>
      <a:accent2>
        <a:srgbClr val="0DD2D9"/>
      </a:accent2>
      <a:accent3>
        <a:srgbClr val="0DD2D9"/>
      </a:accent3>
      <a:accent4>
        <a:srgbClr val="0DD2D9"/>
      </a:accent4>
      <a:accent5>
        <a:srgbClr val="0DD2D9"/>
      </a:accent5>
      <a:accent6>
        <a:srgbClr val="0DD2D9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</cp:coreProperties>
</file>